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2.xml" ContentType="application/vnd.ms-office.inkAction+xml"/>
  <Override PartName="/ppt/tags/tag4.xml" ContentType="application/vnd.openxmlformats-officedocument.presentationml.tags+xml"/>
  <Override PartName="/ppt/ink/inkAction3.xml" ContentType="application/vnd.ms-office.inkAction+xml"/>
  <Override PartName="/ppt/tags/tag5.xml" ContentType="application/vnd.openxmlformats-officedocument.presentationml.tags+xml"/>
  <Override PartName="/ppt/ink/inkAction4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5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6.xml" ContentType="application/vnd.ms-office.inkAction+xml"/>
  <Override PartName="/ppt/tags/tag10.xml" ContentType="application/vnd.openxmlformats-officedocument.presentationml.tags+xml"/>
  <Override PartName="/ppt/ink/inkAction7.xml" ContentType="application/vnd.ms-office.inkAction+xml"/>
  <Override PartName="/ppt/tags/tag11.xml" ContentType="application/vnd.openxmlformats-officedocument.presentationml.tags+xml"/>
  <Override PartName="/ppt/ink/inkAction8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9.xml" ContentType="application/vnd.ms-office.inkAction+xml"/>
  <Override PartName="/ppt/tags/tag16.xml" ContentType="application/vnd.openxmlformats-officedocument.presentationml.tags+xml"/>
  <Override PartName="/ppt/ink/inkAction10.xml" ContentType="application/vnd.ms-office.inkAction+xml"/>
  <Override PartName="/ppt/tags/tag17.xml" ContentType="application/vnd.openxmlformats-officedocument.presentationml.tags+xml"/>
  <Override PartName="/ppt/ink/inkAction11.xml" ContentType="application/vnd.ms-office.inkAction+xml"/>
  <Override PartName="/ppt/tags/tag18.xml" ContentType="application/vnd.openxmlformats-officedocument.presentationml.tags+xml"/>
  <Override PartName="/ppt/ink/inkAction12.xml" ContentType="application/vnd.ms-office.inkAction+xml"/>
  <Override PartName="/ppt/tags/tag19.xml" ContentType="application/vnd.openxmlformats-officedocument.presentationml.tags+xml"/>
  <Override PartName="/ppt/ink/inkAction13.xml" ContentType="application/vnd.ms-office.inkAction+xml"/>
  <Override PartName="/ppt/tags/tag20.xml" ContentType="application/vnd.openxmlformats-officedocument.presentationml.tags+xml"/>
  <Override PartName="/ppt/ink/inkAction14.xml" ContentType="application/vnd.ms-office.inkAction+xml"/>
  <Override PartName="/ppt/tags/tag21.xml" ContentType="application/vnd.openxmlformats-officedocument.presentationml.tags+xml"/>
  <Override PartName="/ppt/ink/inkAction15.xml" ContentType="application/vnd.ms-office.inkAction+xml"/>
  <Override PartName="/ppt/tags/tag22.xml" ContentType="application/vnd.openxmlformats-officedocument.presentationml.tags+xml"/>
  <Override PartName="/ppt/ink/inkAction16.xml" ContentType="application/vnd.ms-office.inkAction+xml"/>
  <Override PartName="/ppt/tags/tag23.xml" ContentType="application/vnd.openxmlformats-officedocument.presentationml.tags+xml"/>
  <Override PartName="/ppt/ink/inkAction17.xml" ContentType="application/vnd.ms-office.inkAction+xml"/>
  <Override PartName="/ppt/tags/tag24.xml" ContentType="application/vnd.openxmlformats-officedocument.presentationml.tags+xml"/>
  <Override PartName="/ppt/ink/inkAction18.xml" ContentType="application/vnd.ms-office.inkAction+xml"/>
  <Override PartName="/ppt/tags/tag25.xml" ContentType="application/vnd.openxmlformats-officedocument.presentationml.tags+xml"/>
  <Override PartName="/ppt/ink/inkAction19.xml" ContentType="application/vnd.ms-office.inkAction+xml"/>
  <Override PartName="/ppt/tags/tag26.xml" ContentType="application/vnd.openxmlformats-officedocument.presentationml.tags+xml"/>
  <Override PartName="/ppt/ink/inkAction20.xml" ContentType="application/vnd.ms-office.inkAction+xml"/>
  <Override PartName="/ppt/tags/tag27.xml" ContentType="application/vnd.openxmlformats-officedocument.presentationml.tags+xml"/>
  <Override PartName="/ppt/ink/inkAction21.xml" ContentType="application/vnd.ms-office.inkAction+xml"/>
  <Override PartName="/ppt/ink/inkAction22.xml" ContentType="application/vnd.ms-office.inkAction+xml"/>
  <Override PartName="/ppt/tags/tag28.xml" ContentType="application/vnd.openxmlformats-officedocument.presentationml.tags+xml"/>
  <Override PartName="/ppt/ink/inkAction23.xml" ContentType="application/vnd.ms-office.inkAction+xml"/>
  <Override PartName="/ppt/tags/tag29.xml" ContentType="application/vnd.openxmlformats-officedocument.presentationml.tags+xml"/>
  <Override PartName="/ppt/ink/inkAction24.xml" ContentType="application/vnd.ms-office.inkAction+xml"/>
  <Override PartName="/ppt/tags/tag30.xml" ContentType="application/vnd.openxmlformats-officedocument.presentationml.tags+xml"/>
  <Override PartName="/ppt/ink/inkAction25.xml" ContentType="application/vnd.ms-office.inkAction+xml"/>
  <Override PartName="/ppt/tags/tag31.xml" ContentType="application/vnd.openxmlformats-officedocument.presentationml.tags+xml"/>
  <Override PartName="/ppt/ink/inkAction26.xml" ContentType="application/vnd.ms-office.inkAction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Action27.xml" ContentType="application/vnd.ms-office.inkAction+xml"/>
  <Override PartName="/ppt/tags/tag35.xml" ContentType="application/vnd.openxmlformats-officedocument.presentationml.tags+xml"/>
  <Override PartName="/ppt/ink/inkAction28.xml" ContentType="application/vnd.ms-office.inkAction+xml"/>
  <Override PartName="/ppt/tags/tag36.xml" ContentType="application/vnd.openxmlformats-officedocument.presentationml.tags+xml"/>
  <Override PartName="/ppt/ink/inkAction29.xml" ContentType="application/vnd.ms-office.inkAction+xml"/>
  <Override PartName="/ppt/tags/tag37.xml" ContentType="application/vnd.openxmlformats-officedocument.presentationml.tags+xml"/>
  <Override PartName="/ppt/ink/inkAction30.xml" ContentType="application/vnd.ms-office.inkAction+xml"/>
  <Override PartName="/ppt/tags/tag38.xml" ContentType="application/vnd.openxmlformats-officedocument.presentationml.tags+xml"/>
  <Override PartName="/ppt/ink/inkAction31.xml" ContentType="application/vnd.ms-office.inkAction+xml"/>
  <Override PartName="/ppt/tags/tag39.xml" ContentType="application/vnd.openxmlformats-officedocument.presentationml.tags+xml"/>
  <Override PartName="/ppt/ink/inkAction32.xml" ContentType="application/vnd.ms-office.inkAction+xml"/>
  <Override PartName="/ppt/tags/tag40.xml" ContentType="application/vnd.openxmlformats-officedocument.presentationml.tags+xml"/>
  <Override PartName="/ppt/ink/inkAction33.xml" ContentType="application/vnd.ms-office.inkAction+xml"/>
  <Override PartName="/ppt/ink/inkAction34.xml" ContentType="application/vnd.ms-office.inkAction+xml"/>
  <Override PartName="/ppt/tags/tag41.xml" ContentType="application/vnd.openxmlformats-officedocument.presentationml.tags+xml"/>
  <Override PartName="/ppt/ink/inkAction35.xml" ContentType="application/vnd.ms-office.inkAction+xml"/>
  <Override PartName="/ppt/tags/tag42.xml" ContentType="application/vnd.openxmlformats-officedocument.presentationml.tags+xml"/>
  <Override PartName="/ppt/ink/inkAction36.xml" ContentType="application/vnd.ms-office.inkAction+xml"/>
  <Override PartName="/ppt/tags/tag43.xml" ContentType="application/vnd.openxmlformats-officedocument.presentationml.tags+xml"/>
  <Override PartName="/ppt/ink/inkAction37.xml" ContentType="application/vnd.ms-office.inkAction+xml"/>
  <Override PartName="/ppt/tags/tag44.xml" ContentType="application/vnd.openxmlformats-officedocument.presentationml.tags+xml"/>
  <Override PartName="/ppt/ink/inkAction38.xml" ContentType="application/vnd.ms-office.inkAction+xml"/>
  <Override PartName="/ppt/tags/tag45.xml" ContentType="application/vnd.openxmlformats-officedocument.presentationml.tags+xml"/>
  <Override PartName="/ppt/ink/inkAction39.xml" ContentType="application/vnd.ms-office.inkAction+xml"/>
  <Override PartName="/ppt/tags/tag46.xml" ContentType="application/vnd.openxmlformats-officedocument.presentationml.tags+xml"/>
  <Override PartName="/ppt/ink/inkAction40.xml" ContentType="application/vnd.ms-office.inkAction+xml"/>
  <Override PartName="/ppt/tags/tag47.xml" ContentType="application/vnd.openxmlformats-officedocument.presentationml.tags+xml"/>
  <Override PartName="/ppt/ink/inkAction41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Action42.xml" ContentType="application/vnd.ms-office.inkAction+xml"/>
  <Override PartName="/ppt/tags/tag50.xml" ContentType="application/vnd.openxmlformats-officedocument.presentationml.tags+xml"/>
  <Override PartName="/ppt/ink/inkAction43.xml" ContentType="application/vnd.ms-office.inkAction+xml"/>
  <Override PartName="/ppt/tags/tag51.xml" ContentType="application/vnd.openxmlformats-officedocument.presentationml.tags+xml"/>
  <Override PartName="/ppt/ink/inkAction44.xml" ContentType="application/vnd.ms-office.inkAction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Action45.xml" ContentType="application/vnd.ms-office.inkAction+xml"/>
  <Override PartName="/ppt/tags/tag54.xml" ContentType="application/vnd.openxmlformats-officedocument.presentationml.tags+xml"/>
  <Override PartName="/ppt/ink/inkAction46.xml" ContentType="application/vnd.ms-office.inkAction+xml"/>
  <Override PartName="/ppt/tags/tag55.xml" ContentType="application/vnd.openxmlformats-officedocument.presentationml.tags+xml"/>
  <Override PartName="/ppt/ink/inkAction47.xml" ContentType="application/vnd.ms-office.inkAction+xml"/>
  <Override PartName="/ppt/tags/tag56.xml" ContentType="application/vnd.openxmlformats-officedocument.presentationml.tags+xml"/>
  <Override PartName="/ppt/ink/inkAction48.xml" ContentType="application/vnd.ms-office.inkAction+xml"/>
  <Override PartName="/ppt/tags/tag57.xml" ContentType="application/vnd.openxmlformats-officedocument.presentationml.tags+xml"/>
  <Override PartName="/ppt/ink/inkAction49.xml" ContentType="application/vnd.ms-office.inkAction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Action50.xml" ContentType="application/vnd.ms-office.inkAction+xml"/>
  <Override PartName="/ppt/tags/tag60.xml" ContentType="application/vnd.openxmlformats-officedocument.presentationml.tags+xml"/>
  <Override PartName="/ppt/ink/inkAction51.xml" ContentType="application/vnd.ms-office.inkAction+xml"/>
  <Override PartName="/ppt/tags/tag61.xml" ContentType="application/vnd.openxmlformats-officedocument.presentationml.tags+xml"/>
  <Override PartName="/ppt/ink/inkAction52.xml" ContentType="application/vnd.ms-office.inkAction+xml"/>
  <Override PartName="/ppt/tags/tag62.xml" ContentType="application/vnd.openxmlformats-officedocument.presentationml.tags+xml"/>
  <Override PartName="/ppt/ink/inkAction53.xml" ContentType="application/vnd.ms-office.inkAction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Action54.xml" ContentType="application/vnd.ms-office.inkAction+xml"/>
  <Override PartName="/ppt/tags/tag65.xml" ContentType="application/vnd.openxmlformats-officedocument.presentationml.tags+xml"/>
  <Override PartName="/ppt/ink/inkAction55.xml" ContentType="application/vnd.ms-office.inkAction+xml"/>
  <Override PartName="/ppt/tags/tag66.xml" ContentType="application/vnd.openxmlformats-officedocument.presentationml.tags+xml"/>
  <Override PartName="/ppt/ink/inkAction56.xml" ContentType="application/vnd.ms-office.inkAction+xml"/>
  <Override PartName="/ppt/tags/tag67.xml" ContentType="application/vnd.openxmlformats-officedocument.presentationml.tags+xml"/>
  <Override PartName="/ppt/ink/inkAction57.xml" ContentType="application/vnd.ms-office.inkAction+xml"/>
  <Override PartName="/ppt/tags/tag68.xml" ContentType="application/vnd.openxmlformats-officedocument.presentationml.tags+xml"/>
  <Override PartName="/ppt/ink/inkAction58.xml" ContentType="application/vnd.ms-office.inkAction+xml"/>
  <Override PartName="/ppt/tags/tag69.xml" ContentType="application/vnd.openxmlformats-officedocument.presentationml.tags+xml"/>
  <Override PartName="/ppt/ink/inkAction59.xml" ContentType="application/vnd.ms-office.inkAction+xml"/>
  <Override PartName="/ppt/tags/tag70.xml" ContentType="application/vnd.openxmlformats-officedocument.presentationml.tags+xml"/>
  <Override PartName="/ppt/ink/inkAction60.xml" ContentType="application/vnd.ms-office.inkAction+xml"/>
  <Override PartName="/ppt/tags/tag71.xml" ContentType="application/vnd.openxmlformats-officedocument.presentationml.tags+xml"/>
  <Override PartName="/ppt/ink/inkAction61.xml" ContentType="application/vnd.ms-office.inkAction+xml"/>
  <Override PartName="/ppt/tags/tag72.xml" ContentType="application/vnd.openxmlformats-officedocument.presentationml.tags+xml"/>
  <Override PartName="/ppt/ink/inkAction62.xml" ContentType="application/vnd.ms-office.inkAction+xml"/>
  <Override PartName="/ppt/tags/tag73.xml" ContentType="application/vnd.openxmlformats-officedocument.presentationml.tags+xml"/>
  <Override PartName="/ppt/ink/inkAction63.xml" ContentType="application/vnd.ms-office.inkAction+xml"/>
  <Override PartName="/ppt/ink/inkAction64.xml" ContentType="application/vnd.ms-office.inkAction+xml"/>
  <Override PartName="/ppt/tags/tag74.xml" ContentType="application/vnd.openxmlformats-officedocument.presentationml.tags+xml"/>
  <Override PartName="/ppt/ink/inkAction65.xml" ContentType="application/vnd.ms-office.inkAction+xml"/>
  <Override PartName="/ppt/tags/tag75.xml" ContentType="application/vnd.openxmlformats-officedocument.presentationml.tags+xml"/>
  <Override PartName="/ppt/ink/inkAction66.xml" ContentType="application/vnd.ms-office.inkAction+xml"/>
  <Override PartName="/ppt/tags/tag76.xml" ContentType="application/vnd.openxmlformats-officedocument.presentationml.tags+xml"/>
  <Override PartName="/ppt/ink/inkAction67.xml" ContentType="application/vnd.ms-office.inkAction+xml"/>
  <Override PartName="/ppt/tags/tag77.xml" ContentType="application/vnd.openxmlformats-officedocument.presentationml.tags+xml"/>
  <Override PartName="/ppt/ink/inkAction68.xml" ContentType="application/vnd.ms-office.inkAction+xml"/>
  <Override PartName="/ppt/tags/tag78.xml" ContentType="application/vnd.openxmlformats-officedocument.presentationml.tags+xml"/>
  <Override PartName="/ppt/ink/inkAction69.xml" ContentType="application/vnd.ms-office.inkAction+xml"/>
  <Override PartName="/ppt/tags/tag79.xml" ContentType="application/vnd.openxmlformats-officedocument.presentationml.tags+xml"/>
  <Override PartName="/ppt/ink/inkAction70.xml" ContentType="application/vnd.ms-office.inkAction+xml"/>
  <Override PartName="/ppt/tags/tag80.xml" ContentType="application/vnd.openxmlformats-officedocument.presentationml.tags+xml"/>
  <Override PartName="/ppt/ink/inkAction71.xml" ContentType="application/vnd.ms-office.inkAction+xml"/>
  <Override PartName="/ppt/tags/tag81.xml" ContentType="application/vnd.openxmlformats-officedocument.presentationml.tags+xml"/>
  <Override PartName="/ppt/ink/inkAction72.xml" ContentType="application/vnd.ms-office.inkAction+xml"/>
  <Override PartName="/ppt/tags/tag82.xml" ContentType="application/vnd.openxmlformats-officedocument.presentationml.tags+xml"/>
  <Override PartName="/ppt/ink/inkAction73.xml" ContentType="application/vnd.ms-office.inkAction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432" r:id="rId2"/>
    <p:sldId id="256" r:id="rId3"/>
    <p:sldId id="2328" r:id="rId4"/>
    <p:sldId id="2387" r:id="rId5"/>
    <p:sldId id="2351" r:id="rId6"/>
    <p:sldId id="258" r:id="rId7"/>
    <p:sldId id="259" r:id="rId8"/>
    <p:sldId id="2388" r:id="rId9"/>
    <p:sldId id="2389" r:id="rId10"/>
    <p:sldId id="264" r:id="rId11"/>
    <p:sldId id="2329" r:id="rId12"/>
    <p:sldId id="2330" r:id="rId13"/>
    <p:sldId id="2331" r:id="rId14"/>
    <p:sldId id="2332" r:id="rId15"/>
    <p:sldId id="2422" r:id="rId16"/>
    <p:sldId id="2353" r:id="rId17"/>
    <p:sldId id="2354" r:id="rId18"/>
    <p:sldId id="905" r:id="rId19"/>
    <p:sldId id="2335" r:id="rId20"/>
    <p:sldId id="2349" r:id="rId21"/>
    <p:sldId id="2336" r:id="rId22"/>
    <p:sldId id="2338" r:id="rId23"/>
    <p:sldId id="2337" r:id="rId24"/>
    <p:sldId id="852" r:id="rId25"/>
    <p:sldId id="906" r:id="rId26"/>
    <p:sldId id="2423" r:id="rId27"/>
    <p:sldId id="2425" r:id="rId28"/>
    <p:sldId id="2424" r:id="rId29"/>
    <p:sldId id="2339" r:id="rId30"/>
    <p:sldId id="2340" r:id="rId31"/>
    <p:sldId id="2341" r:id="rId32"/>
    <p:sldId id="2344" r:id="rId33"/>
    <p:sldId id="2384" r:id="rId34"/>
    <p:sldId id="2390" r:id="rId35"/>
    <p:sldId id="2342" r:id="rId36"/>
    <p:sldId id="2345" r:id="rId37"/>
    <p:sldId id="2426" r:id="rId38"/>
    <p:sldId id="1090" r:id="rId39"/>
    <p:sldId id="1088" r:id="rId40"/>
    <p:sldId id="1092" r:id="rId41"/>
    <p:sldId id="1085" r:id="rId42"/>
    <p:sldId id="1093" r:id="rId43"/>
    <p:sldId id="2427" r:id="rId44"/>
    <p:sldId id="2385" r:id="rId45"/>
    <p:sldId id="1107" r:id="rId46"/>
    <p:sldId id="2428" r:id="rId47"/>
    <p:sldId id="1108" r:id="rId48"/>
    <p:sldId id="2347" r:id="rId49"/>
    <p:sldId id="2386" r:id="rId50"/>
    <p:sldId id="2429" r:id="rId51"/>
    <p:sldId id="907" r:id="rId52"/>
    <p:sldId id="2343" r:id="rId53"/>
    <p:sldId id="2391" r:id="rId54"/>
    <p:sldId id="2392" r:id="rId55"/>
    <p:sldId id="2407" r:id="rId56"/>
    <p:sldId id="2405" r:id="rId57"/>
    <p:sldId id="2414" r:id="rId58"/>
    <p:sldId id="2406" r:id="rId59"/>
    <p:sldId id="2408" r:id="rId60"/>
    <p:sldId id="2393" r:id="rId61"/>
    <p:sldId id="2412" r:id="rId62"/>
    <p:sldId id="2394" r:id="rId63"/>
    <p:sldId id="2409" r:id="rId64"/>
    <p:sldId id="575" r:id="rId65"/>
    <p:sldId id="2431" r:id="rId66"/>
    <p:sldId id="2410" r:id="rId67"/>
    <p:sldId id="2415" r:id="rId68"/>
    <p:sldId id="1149" r:id="rId69"/>
    <p:sldId id="2413" r:id="rId70"/>
    <p:sldId id="2411" r:id="rId71"/>
    <p:sldId id="2355" r:id="rId72"/>
    <p:sldId id="2356" r:id="rId73"/>
    <p:sldId id="2357" r:id="rId74"/>
    <p:sldId id="2358" r:id="rId75"/>
    <p:sldId id="2360" r:id="rId76"/>
    <p:sldId id="2361" r:id="rId77"/>
    <p:sldId id="2362" r:id="rId78"/>
    <p:sldId id="2363" r:id="rId79"/>
    <p:sldId id="2378" r:id="rId80"/>
    <p:sldId id="2379" r:id="rId81"/>
    <p:sldId id="2359" r:id="rId82"/>
    <p:sldId id="2364" r:id="rId83"/>
    <p:sldId id="2368" r:id="rId84"/>
    <p:sldId id="2421" r:id="rId85"/>
    <p:sldId id="2416" r:id="rId86"/>
    <p:sldId id="2417" r:id="rId87"/>
    <p:sldId id="2418" r:id="rId88"/>
    <p:sldId id="2420" r:id="rId89"/>
    <p:sldId id="2419" r:id="rId90"/>
    <p:sldId id="2371" r:id="rId91"/>
    <p:sldId id="2372" r:id="rId92"/>
    <p:sldId id="2380" r:id="rId93"/>
    <p:sldId id="2381" r:id="rId94"/>
    <p:sldId id="2382" r:id="rId95"/>
    <p:sldId id="2383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FFA1"/>
    <a:srgbClr val="1DFF83"/>
    <a:srgbClr val="FF6600"/>
    <a:srgbClr val="FF3399"/>
    <a:srgbClr val="192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5" autoAdjust="0"/>
    <p:restoredTop sz="94249" autoAdjust="0"/>
  </p:normalViewPr>
  <p:slideViewPr>
    <p:cSldViewPr snapToGrid="0" showGuides="1">
      <p:cViewPr varScale="1">
        <p:scale>
          <a:sx n="62" d="100"/>
          <a:sy n="62" d="100"/>
        </p:scale>
        <p:origin x="576" y="66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3:30:02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25">
    <iact:property name="dataType"/>
    <iact:actionData xml:id="d0">
      <inkml:trace xmlns:inkml="http://www.w3.org/2003/InkML" xml:id="stk0" contextRef="#ctx0" brushRef="#br0">278 16200 0,'35'0'52,"34"0"-18,-34 0-18,0 0-9,-35-35 9,35 35-6,-1 0-6,1 0 12,-35-35-6,35 35 0,34-34 4,-69-1-7,35 35 0,0 0 2,0 0-3,0-35 3,34 35 7,-69-35-8,35 35 0,0-35 0,-1 1-1,71-1 6,-36 35-9,36-70 2,-36 36 3,35-1-2,1 0 3,-36 0-3,36 1 1,-71 34-1,1-35 2,-70 35 245,1 0-247,-1 0 1,0 0 6,-35-35 4,1 35-11,-1 0 4,36-69-5,-175-1 9,174 35-8,-69 1 3,34 34-2,1-35-2,-1 35 6,36-35-5,-1 35 1,-35 0-3,35 0 12,-312-70 39,312 70-50,0 0 3,0 0-1,1 0-2,-1-34 4,-35 34-4,105 34 202,-35 36-200,70-35-3,-36 69 4,36-69-2,-70 34 3,104-34 1,-104 0-8,70 34 5,-35-34 1,34 35 0,-34-1-3,34-34 1,1 34 2,-35 1-2,34 0 1,-34-1 0,0-34 0,-35 0 0,104 69 0,-69-35 2,0-34-3,-1 35 2,36-36-2,-70 36 1,35-70-2,0 70 2,34-36 0,-34 1 0,0 35 2,-1-36 5,1 1-7,-35 0 12,35 0-11,-35-70 135,0 0-127,0-34-9,0-1-1,0 1 0,0-1 2,-35 0-2,0-34 2,35 0-2,0 69 1,-34-34 1,34 34-2,-35-35 1,35 1 1,0 34-2,0 0 1,-35 0-1,35 1 4,0-36-5,0 35 2,0 1-1,0-1 5,-35 0-8,35-34 7,0-1 0,0 35 0,-34 1-6,34-36 3,-35 1 2,35 34-2,-35-35-1,0 35 1,35-34-1,-35 34 13,35 0-12,0 1 11,0-1 9,-34 0-7,34 0-14,0 1 8,0-1 1,0 0-8,-35 0 0,35 1 0,-35-1 9,35 70 176,-35-1-182,1 71 1,-1-71-7,0 36 3,0 34 0,35-34-1,-69-36 3,34 36-3,35 0 2,0-36-1,-35 1 0,0 35-2,35-36 2,0 1 0,-34 0 1,34 0 7,0-1 16,-35-34-25,35 35-1,0 0 68,0 0-59,-35-1 1,35 1-9,-35 35 8,35-1-7,-34-69 0,-1 70 0,0-1 0,0-34 7,35 0-7,0 0 32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4:40:15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04">
    <iact:property name="dataType"/>
    <iact:actionData xml:id="d0">
      <inkml:trace xmlns:inkml="http://www.w3.org/2003/InkML" xml:id="stk0" contextRef="#ctx0" brushRef="#br0">4485 6014 0,'0'35'77,"0"0"-51,35-35-21,-35 35 3,0-1 21,35-34 92,-35 35-96,35-35 23,-1 0-8,1 0-32,0 0 0,69 0 3,-34 0-4,-1 35-2,1-35 6,34 0-5,-34 35 2,69-35 1,-35 0-2,0 0-1,1 0 4,34 0-3,-35 0 1,0 0-2,1 0 5,-36 0-5,36 0 4,-1 0-4,-69 0 0,-1-35 4,36 35-2,-35 0 106,-1 0-109,1 0 4,0 0-3,35 0 2,-1 0 1,1 0 0,-36 0-3,36 0 2,-1 0-2,1 0 3,0 0-1,-1 0 2,-34 0-3,34 0 3,1 0-4,-35 0 1,-1 0-1,36 0 5,-35 0 10,0 0-5,-1 0-9,1 0 1,0 0 0,0 0 0,-1 0 0,1 0 0,0 0 0,0 0 0,-1 0 1,36 0 3,-35 0-8,69 0 7,-69 0-8,0 0 11,34 0-9,1 0 5,-35 0 6,34 0-13,-34 0 15,0 0 164,-1 0-166,1 0-1,0 0-9,0-35 5,-1 35-2,1 0-3,0-35 0,0 35 12,-35-34 144,0-1-142,0 0-5,35 35-3,-35-69-9</inkml:trace>
    </iact:actionData>
  </iact:action>
  <iact:action type="add" startTime="17468">
    <iact:property name="dataType"/>
    <iact:actionData xml:id="d1">
      <inkml:trace xmlns:inkml="http://www.w3.org/2003/InkML" xml:id="stk1" contextRef="#ctx0" brushRef="#br0">12622 6258 0,'0'34'153,"0"1"-136,0 0-1,34-35-1,-34 35-8,0-1 2,0 1 49,35 0-43,0 0 7,-35 0-15,0-1 59,35-34-38,-35 35-18,69 35 22,-34-70-23,0 0 95,-1 0-92,1 0-3,0 0-2,0 0 2,34 0 6,1 0-4,-35 0 6,-1 0 1,1 0-10,0 0 40,34 0-38,-34 0 2,0 0-6,0 0-2,69 0 8,-69 0 1,34 0-2,1 0-3,0 0-5,-36 0 5,36 0 0,-1 0-1,-34 0 1,35 0 8,-36 0 0,1 0-6,0 0-3,0 0 1,0 0 0,-1 0 0,1 0 0,35 0 11,-36 0-12,36 0 1,-1 0 4,1 0-2,0 0-4,34 0 2,-35 0-1,1 0 3,-35 0-4,34 0 5,36 0-2,-36 0-2,1 0-2,-36 0 4,1 0-3,35 0 4,-35 0 10,34 0-16,-34 0 4,34 0 0,-34 0 3,69 34-9,-34-34 7,-35 0 0,34 0-3,1 0 6,34 0-8,-34 0 6,-1 0-3,-34 0 12,0 0-8,0 0 0,-1 0 5,1 0-11,0 0 6,34 0-5,-34 0 9,35 0-5,-36 0 67,1 0-61,0 0-10,0 0 11,0 0 98,-1-34-16,1 34-82,0 0-9,-35-35-2,35 35 6,-35-35-7,34 0 11,1 35 10,-35-34-12,0-1 8,0 0-6,35 0-8,-35 0 0,0 1 17</inkml:trace>
    </iact:actionData>
  </iact:action>
  <iact:action type="add" startTime="20534">
    <iact:property name="dataType"/>
    <iact:actionData xml:id="d2">
      <inkml:trace xmlns:inkml="http://www.w3.org/2003/InkML" xml:id="stk2" contextRef="#ctx0" brushRef="#br0">25834 6327 0,'0'35'180,"0"0"-156,0-1-7,0 1 20,0 0 51,0 0-18,0 0-32,35-35-6,-35 34-22,0 1 90,35-35-58,0 0 187,34 0-221,-34 35-1,0-35 0,34 0 2,1 0-1,-35 0 2,34 35-2,1-35-1,-35 0-1,-1 0 1,1 0 1,69 0 3,-69 0-5,0 0 2,34 0 0,36 34 2,-36-34-3,1 0 1,-35 0-1,34 0 1,-34 0 1,69 0-3,-69 0 2,35 0 1,-1 35-1,1-35-2,34 0 4,-35 0-2,1 0 0,0 0 1,-1 0-1,-34 0-1,34 0 4,-34 0-6,35 0 12,-35 0-8,-1 0-5,36 0 3,-1 0 4,-34 0 0,35 0-7,-36 0 4,36 0-1,-35 0 0,0 0 1,-1 0 4,36 0-6,-35 0 1,-1 0 5,1 0 2,0 0-8,0 0 2,-1 0-1,1 0 0,0 0 2,35 0-3,-36 0 5,1 0-3,0 0-1,0 0 0,-1-35 5,36 35-5,-35 0 5,-1 0-8,1 0 3,35 0 0,-35 0 1,-1-34-2,71 34 2,-71 0 0,1 0 0,35 0 0,-1 0 3,1 0-5,-1 0 4,1 0 3,-35 0-2,-1 0-8,1 0 5,35 0 0,-35 0 9,34-35-9,1 35 11,-1 0-15,1 0 4,-36 0 0,1 0 4,35 0-7,-1 0 11,-34 0-9,0 0 24,0 0 237,-1 0-256,-34-35-1,35 35 109,-35-35-109,35 1 1,-35-1-3,35 0 2,-1 0 0,-34 0 0,0 1-5,35-1 13,-35 0-4,35 35-9,-35-35 10,0 1-1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4:40:15.9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818">
    <iact:property name="dataType"/>
    <iact:actionData xml:id="d0">
      <inkml:trace xmlns:inkml="http://www.w3.org/2003/InkML" xml:id="stk0" contextRef="#ctx0" brushRef="#br0">12934 7022 0,'35'0'116,"0"-34"-107,-35-1-1,35 35-1,-35-35 3,35 35-1,-35-35 0,69 35-6,-69-69 10,70 34-10,-1-34 6,-34 34-1,34-35 1,-34 1-1,70 34 3,-105 0-8,69 0 6,1-34-3,-36 34 2,36 0 2,-35 35-4,0-69 4,34 34-3,-69 0 4,70 1-7,-1-36 6,-34 35-1,34-34 0,1 34-6,0 0 6,-1-34-1,1 34 1,-36-35-1,71 1 3,-36-1-2,-34 36-2,35-1 0,34-35 0,-69 36 2,34-36-1,1 35 0,-70 1-1,69-1 0,-34 0 1,35 0-1,-36 1 1,1-36 1,35 0-2,-36 1-1,71-1 2,-70 1 3,34-1-3,1 1-2,-36-1 2,36 36-2,-35-36 1,-1 35 2,1 0 0,0-34 6,0 34 1,0 0 0,-35 1-7,0-1 0,34 35-5,1-70 4,35 36 0,-36-36 1,1 1-1,-35 34-1,35 0 1,0 0-1,-35 1 1,0-1 84,34 35-88,-34-35 5,0 70 163,0 0-161,-34-1-1,-71 71 1,105-71 6,-34-34-6,-1 0 1,35 35-1,-35-35 1,0 0 54,35 70-60,-69-70 6,69 34-8,-35 1 4,0-35 0,70-35 234,0 1-235,0-1 1,-35 0-1,69 0 1,-34 1-1,0-1 3,-1 0-1,1 0 1,-35 1-2,35 34 0,-35-35 9,35 35 7,-35-35-7,0 70 179,0 0-180,0-1-9,0 1 3,34 35-3,-34-36 1,0 1-2,0 0 7,0 34-10,35 1 17,-35-35-5</inkml:trace>
    </iact:actionData>
  </iact:action>
  <iact:action type="add" startTime="8262">
    <iact:property name="dataType"/>
    <iact:actionData xml:id="d1">
      <inkml:trace xmlns:inkml="http://www.w3.org/2003/InkML" xml:id="stk1" contextRef="#ctx0" brushRef="#br0">16898 3025 0,'0'-35'87,"-34"70"45,-36 34-125,35 1 1,-34-35 1,34 69-2,-35-69 0,70-1 1,-34-34 0,34 35 0,0 0 8,0 0 8,-35-1-15,35 36 5,-35-35-7,35-1 9,0 36 11,0-35-16,0 0-7,0 34 6,0-34-4,0 0 4,0-1-4,0 36 3,0-35 8,0-1 4,35-34 36,0 0-27,-1 0-14,1 0 0,0 0 5,0 0 6,-1 0 3,1 0-22,0-34 6,0 34 4,-35-35 5,35 35-12,-1-35-6,1 0 6,-35 1-6,70-1 7,-70 0-2,0 0-1,0 1 8,34-1-11,-34 0 7,35 0-7,-35 0 2,0 1 1,0-36-3,35 35 0,-35 1 12,0-1-11,0 0 10,0-34-2,0 34 0,0 0-9,0 0 4,0 1-3,0-1 9,0 0 3,0 0-15,-35 35 115</inkml:trace>
    </iact:actionData>
  </iact:action>
  <iact:action type="add" startTime="10142">
    <iact:property name="dataType"/>
    <iact:actionData xml:id="d2">
      <inkml:trace xmlns:inkml="http://www.w3.org/2003/InkML" xml:id="stk2" contextRef="#ctx0" brushRef="#br0">26391 6953 0,'0'-35'95,"35"0"-88,-1-34 1,36 34 0,-35-69 0,69-35 0,-69 104 4,34-69-7,1 34 4,-1-34-2,1 0-1,-1-1 3,36 1-2,-1-70 2,-34 105-2,-36-36 1,71 36 0,-105-1 0,104 1-1,-35-35 3,1 34-1,0 1-1,-1-1-2,1 0 3,-36 1-2,36-1 2,-35 1-1,34-1-1,-34 1 0,35 34 2,-36 0-3,1 1 4,0-1-2,0-35-2,34 35 2,-34-34 0,35 34 0,34-69 0,-35 34 0,1 36 0,-1-1 0,1-35-1,34 70 2,1-34-3,-36 34 2,1-35 2,-105 35 281,0 0-285,0 0 13,-34 35-11,34-1 5,0-34-9,-34 70 4,-1-35 4,35-1-3,1 1 3,-36 0-1,35 0-7,-34-35 4,34 0-1,-34 69 0,34-69 2,-70 35-3,105-70 199,0 0-194,0 1-6,0-1 2,35 35 5,-35-35-8,0 0 28,35 1-26,35 34 12,-36-35-11,36 0 3,34-34-2,-69 34-1,0 0 2,69-34-1,-34 34-3,-36 0 3,36 35-1,-70-35 1,69 0 3,1 35-4,-105 35 286,-34 0-286,34-35 1,0 35-1,-69 0 2,69-1-2,0-34 2,-34 35 1,34-35-2,0 35-2,-69-35 2,34 35 1,1-35 0,34 34-1,-35-34 0,36 0 5,34 35 4,-35-35-9,0 0 28,70 0 108,0 0-136,-1 0-1,71-35 2,-1 35-3,0-34 10,1 34-13,-1 0 5,35 0-2,-69 0 3,-36 0-2,1 0 2</inkml:trace>
    </iact:actionData>
  </iact:action>
  <iact:action type="remove" startTime="13749">
    <iact:property name="style" value="instant"/>
    <iact:actionData xml:id="d3" ref="#d2"/>
  </iact:action>
  <iact:action type="add" startTime="13757">
    <iact:property name="dataType" value="strokeEraser"/>
    <iact:actionData xml:id="d4">
      <inkml:trace xmlns:inkml="http://www.w3.org/2003/InkML" xml:id="stk3" contextRef="#ctx0" brushRef="#br1">34353 9838 0</inkml:trace>
    </iact:actionData>
  </iact:action>
  <iact:action type="add" startTime="15646">
    <iact:property name="dataType"/>
    <iact:actionData xml:id="d5">
      <inkml:trace xmlns:inkml="http://www.w3.org/2003/InkML" xml:id="stk4" contextRef="#ctx0" brushRef="#br0">26426 6849 0,'34'-70'138,"71"-34"-125,-71 34-4,36 36-6,34-71 10,-34 1-10,69 0 4,-35 34 3,35-104-4,70 1 3,-70-1-2,35 0 1,-35 35 0,0 35 7,0-1-9,-69 36 4,103-36-2,-103 36 0,0-1 1,34 36-1,-35-71 0,1 71 0,-1-71 1,36 36-2,-70 34 1,69-69 2,-69 69-7,34-35 3,35-34 1,-69 69 4,35-34-4,-1-35 3,-34 69-3,35-35 2,-36-34-1,36 34 0,-35 1 0,-1 34 1,1-69-2,-35 69 2,35 35-1,-35-35-6,0 1 10,-70 34 252,36 0-260,34 34 7,-70-34-1,70 35-5,-35-35 3,1 0 6,34 35-5,-35-35-2,0 0 1,35 35-1,-35-35 2,1 34 1,-1-34-2,-35 70-1,1-70 7,69 35-7,-35-1 6,0-34-8,0 35 4,1-35 4,-1 70-5,70-105 165,-1 0-147,1 35-10,-35-35-6,35 35-4,0-34 0,34-1 9,-34-35-5,0 70-3,0-34 9,-1-1 7,1 0-14,0 35 5,0-35-5,-35 1 24,34 34-18,1 0 1,0 0 0,0 0-2,-1-35-11,1 0 4,0 35 8,0 0-6,-35 35 164,0 34-156,0 105-10,0-104 1,0-1 0,0 1 1,0-35-3,0-1 4,0 1-2,0 35 1,0-36 6,0 1-7,0 0-2,0 0 4,0-1-2,35 36-1,-35-1 13,0-34-17,0 0 6,0 0-2,0-1 0</inkml:trace>
    </iact:actionData>
  </iact:action>
  <iact:action type="add" startTime="17982">
    <iact:property name="dataType"/>
    <iact:actionData xml:id="d6">
      <inkml:trace xmlns:inkml="http://www.w3.org/2003/InkML" xml:id="stk5" contextRef="#ctx0" brushRef="#br0">30633 2747 0,'-35'0'88,"0"0"-69,0 0 11,1 0-8,-1 0-5,35 34 39,-35 1-50,35 0 46,0 0-31,-35-1-9,35 1-9,0 35 14,0-35-11,0-1 2,0 1-1,0 0 2,0 0-1,0-1 1,0 1 12,0 0-5,0 0 0,0-1-3,0 1-2,35 0 15,-35 0-12,35-35-7,-35 34 2,35-34 54,34 0-48,-34 0 10,0 0 88,0 0-90,-1-34 41,1-1-50,0 0-8,0 0 5,-35 1 5,34 34-9,-34-70 78,0 35-73,0 1-8,0-1 4,0 0 1,0-34 6,0 34 1,0 0-8,0 0 6,0 0-4,0 1 6,0-1 0,0 0 6,0 0-14,-34 35 0,34-34 1,-35-1 6,35 0 1,0 0-9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5:03:43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81">
    <iact:property name="dataType"/>
    <iact:actionData xml:id="d0">
      <inkml:trace xmlns:inkml="http://www.w3.org/2003/InkML" xml:id="stk0" contextRef="#ctx0" brushRef="#br0">13247 9769 0,'0'174'161,"0"69"-157,35-243 120,278 0 56,174 0-176,-452 0-3,312 0 159,-68 0-156,-245 0-2,766 0 159,-244 35-157,-521-35 85,278 0-84,-278 0-3,313 0 156,138 0-153,-451 0-5,35 0 177,69 0-173,-104 0 253,-35-174-253,0 104 20,0-34 145</inkml:trace>
    </iact:actionData>
  </iact:action>
  <iact:action type="add" startTime="8175">
    <iact:property name="dataType"/>
    <iact:actionData xml:id="d1">
      <inkml:trace xmlns:inkml="http://www.w3.org/2003/InkML" xml:id="stk1" contextRef="#ctx0" brushRef="#br0">28199 9664 0,'0'105'164,"69"242"-160,175-347 202,486-69-201,-695 69-5,347 0 160,244 35-156,-313-35 154,417 0-154,-660 0-2,347 0 158,-243 0-157,-139 0 177,69 0-176,105-35 168,-175 35-169,36-35 154,-35-34-154,34-36 160,-69 1-159</inkml:trace>
    </iact:actionData>
  </iact:action>
  <iact:action type="add" startTime="15096">
    <iact:property name="dataType"/>
    <iact:actionData xml:id="d2">
      <inkml:trace xmlns:inkml="http://www.w3.org/2003/InkML" xml:id="stk2" contextRef="#ctx0" brushRef="#br0">3442 10082 0,'174'0'97,"-348"0"-97,1252 0 3,-1008 0 0,242 0 158,106 0-156,-140 0 157,348 0-158,139 0 159,34 0-158,-312-35 83,-452 35-86,591-35 169,-174 0-167,-104 35 159,-244 0-159</inkml:trace>
    </iact:actionData>
  </iact:action>
  <iact:action type="add" startTime="17214">
    <iact:property name="dataType"/>
    <iact:actionData xml:id="d3">
      <inkml:trace xmlns:inkml="http://www.w3.org/2003/InkML" xml:id="stk3" contextRef="#ctx0" brushRef="#br0">1704 9838 0,'0'0'79,"-70"70"83,-34-1-159,34 105 158,70 104-157,35 35 158,34-70-157,1-138 153,-140-105 7,-34-35-160,69 35-4,-34-70 161,34 1-157,70 69 234,104 104-234,-104-69 106,-1 0-107,1-35 155,35 0-155,-35 0 104,34-313-105,-34 313-1,-35-35 158</inkml:trace>
    </iact:actionData>
  </iact:action>
  <iact:action type="add" startTime="20781">
    <iact:property name="dataType"/>
    <iact:actionData xml:id="d4">
      <inkml:trace xmlns:inkml="http://www.w3.org/2003/InkML" xml:id="stk4" contextRef="#ctx0" brushRef="#br0">3164 15435 0,'35'243'161,"34"-208"-155,-34-35 21,799 35 145,-34-35-169,104 0 158,174 0-157,-626 0 160,35 0-159,-418 0-5,105-35 160,139-208-155,-278 173-2,-35-69 162</inkml:trace>
    </iact:actionData>
  </iact:action>
  <iact:action type="add" startTime="22519">
    <iact:property name="dataType"/>
    <iact:actionData xml:id="d5">
      <inkml:trace xmlns:inkml="http://www.w3.org/2003/InkML" xml:id="stk5" contextRef="#ctx0" brushRef="#br0">15577 15435 0,'139'348'163,"70"-175"-160,799-173 157,-556 0-157,348-69 160,-140 34-159,-555 35 80,451-69-79,-486 69-3,486 0 159,105 0-157,-661-105 258,0-138-257,0 208-5,0 1 160</inkml:trace>
    </iact:actionData>
  </iact:action>
  <iact:action type="add" startTime="24368">
    <iact:property name="dataType"/>
    <iact:actionData xml:id="d6">
      <inkml:trace xmlns:inkml="http://www.w3.org/2003/InkML" xml:id="stk6" contextRef="#ctx0" brushRef="#br0">27364 15574 0,'35'139'3,"139"139"160,382-243-158,-138-70 156,-36-34-158,452 34 155,-69 0-153,-660 35-5,347 0 162,-174 0-157,0-69 155,-69-1-156,-174 70-2,104-104 158,34-70-156,-138 70 92,35-35-92</inkml:trace>
    </iact:actionData>
  </iact:action>
  <iact:action type="add" startTime="27082">
    <iact:property name="dataType"/>
    <iact:actionData xml:id="d7">
      <inkml:trace xmlns:inkml="http://www.w3.org/2003/InkML" xml:id="stk7" contextRef="#ctx0" brushRef="#br0">5354 15852 0,'-69'174'165,"34"0"-161,35-139 90,-35 104-90,1-105 158,-71 105-158,105-104 95,-34 70-94,-36-105 321,70-174-321,0 139 16,-35-35-18,35 1 156,0 312 3,0-208-158,35-35 157,69 0-158,140-70 153,-210 70-153,1 0 158</inkml:trace>
    </iact:actionData>
  </iact:action>
  <iact:action type="add" startTime="29630">
    <iact:property name="dataType"/>
    <iact:actionData xml:id="d8">
      <inkml:trace xmlns:inkml="http://www.w3.org/2003/InkML" xml:id="stk8" contextRef="#ctx0" brushRef="#br0">17107 15991 0,'-70'209'169,"-208"278"-165,243-418 23,35-34-23,-34-35 83,-36 208-83,70-451 238,35 34-238,-35 453 257,0-36-257,35-208 97,-1 0 59,36-34-157,-35 34 78,34-35-77,244-35 159,-243 70-158</inkml:trace>
    </iact:actionData>
  </iact:action>
  <iact:action type="add" startTime="32062">
    <iact:property name="dataType"/>
    <iact:actionData xml:id="d9">
      <inkml:trace xmlns:inkml="http://www.w3.org/2003/InkML" xml:id="stk9" contextRef="#ctx0" brushRef="#br0">27712 15991 0,'-452'417'168,"-626"140"-164,1009-488 76,-592 174-76,661-312 399,69-105-399,-69 139-2,35 1 115,0-36-113,-70 105 157,-69 139-156,104-140-4,-35-34 107,-104 139-104,174-139 155,104 35-154,-104-35 110,104 35-111,-35-35 154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5:03:43.07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9914">
    <iact:property name="dataType"/>
    <iact:actionData xml:id="d0">
      <inkml:trace xmlns:inkml="http://www.w3.org/2003/InkML" xml:id="stk0" contextRef="#ctx0" brushRef="#br0">730 11889 0,'209'-139'165,"382"-347"-161,-522 416 98,70-34-99,-486 104 247,-175-209-246,453 209 95,-1-35-94,279 418 238,104 138-239,-279-521-2,36 104 93,-1 70-90,-69-208 240,105-836-242,-105 662 100,0-209-99,-105 764 313,-34-69-313,105-243-1,-1 35 28,0-35-26,-208 243 161,173-105-161,70-68 155,-35-105 3,1 34-159,34 36 175</inkml:trace>
    </iact:actionData>
  </iact:action>
  <iact:action type="add" startTime="22725">
    <iact:property name="dataType"/>
    <iact:actionData xml:id="d1">
      <inkml:trace xmlns:inkml="http://www.w3.org/2003/InkML" xml:id="stk1" contextRef="#ctx0" brushRef="#br0">800 12724 0,'-70'243'4,"70"-174"-1,-35 105 100,0 904-98,35-974-4,35 557 162,313-175-159,-244-381 16,-34-36-16,973 244 158,-417-313-158,313 35 157,-279 104-157,175-70 158,-453-34-158,-382-70 234,-208-312-234,138 277 99,-139-69-100,175 139-1,-1-35 159,104 70-157,36 0 109,138 173-110,-208-138-1,69 69 169,-104 0-167,0-104 109,-69 34 47,-210 36-157,210-71 121,-70 1-120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23:41:33.1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38">
    <iact:property name="dataType"/>
    <iact:actionData xml:id="d0">
      <inkml:trace xmlns:inkml="http://www.w3.org/2003/InkML" xml:id="stk0" contextRef="#ctx0" brushRef="#br0">12865 5215 0,'0'35'125,"0"-1"-118,35 1 10,-35 35-1,0-36 4,0 1 131,34 0-109,1 0-27,0-35-7,0 34 5,0-34 6,-1 0-5,-34 35 0,35-35-4,0 0 28,0 0-7,-1 0-22,1 0 7,0 0-5,0 0-7,34 0 7,1 0-4,-1 0-1,-34 0 3,0 0-2,0 0 0,-1 0 2,1 0 6,35 0-4,-35 0-7,34 0 6,-34 0-4,34 0 3,-34 0 16,0 0 6,34 0-6,-34 0-12,35 0-6,-35 0 2,-1 0 1,36 0-6,34 0 5,0 0-2,1 0 3,34 0-2,-70 0-1,1 0 0,34 0 6,-69 0-10,35 0 10,-1 0-10,-34 0 4,0 0 19,-1 0 46,1 0-56,0 0-8,35 0 7,-36 0-8,1 0 2,0 0-2,0 0-1,-1 0 5,1 0-3,0 0 8,0 0-8,-1 0 24,1 0-21,0 0-3,0 0 1,0 0 30,-1 0-8,1 0-6,0 0-1,0 0-1,-1 0-14,1 0 14,0 0-1,0 0-2,-1 0-14,-34-69 195,35 34-194,-35-35 6,0 36 1,0-1-7,0 0 2,0 0 7,0 1 1,35 34-7,-35-35-4,0 0 19</inkml:trace>
    </iact:actionData>
  </iact:action>
  <iact:action type="add" startTime="8906">
    <iact:property name="dataType"/>
    <iact:actionData xml:id="d1">
      <inkml:trace xmlns:inkml="http://www.w3.org/2003/InkML" xml:id="stk1" contextRef="#ctx0" brushRef="#br0">10188 5354 0,'-70'0'120,"35"0"-115,-34 0 9,-1 0 1,-34 0-6,69 0-2,-69 0 0,-1 0 1,71 0 0,-71 0 2,71 0-5,-36 0 4,1 0 0,-1 0-3,0 0 11,1 0-7,-1 35 7,36-35-12,-1 0 0,-35 0 5,36 34-3,-36-34 1,35 0-1,0 0 2,-34 35-2,34-35 17,35 35 2,-35-35-19,1 35 1,34-1 13,-35-34-11,35 70-4,0-35 10,0-1-5,-35 36-5,0 0 4,1-36-4,34 1 1,0 35 0,-35-70 11,35 34-7,0 1 8,0 0-3,0 0-9,-35-1 14,35 1-17,0 0 13,0 0-2,-35-35 162,35-35-170,-35 0-4,1 0 9,-1-34-8,35 34 4,-70 0 0,70 1 0,-34 34 1,34-35 2,0 0-7,-35 35 3,35-35 19,-35 35-4,70 0 115,0 35-123,-35 0-4,34-35-2,-34 35-2,35-1 10,0 1-5,-35 0-6,0 0 5,35-1 1,-1 1-2,-34 0 1,0 0 3,35-1-4,-35 1 7,35-35 119,0 0-103,0-35-26,-1 35 1,1-34 3,35-1-4,-36 0 4,1 35 2,-35-35-4,35 35 9,0 0 0,-35-34 14,34 34-24,-34-35 27</inkml:trace>
    </iact:actionData>
  </iact:action>
  <iact:action type="add" startTime="11537">
    <iact:property name="dataType"/>
    <iact:actionData xml:id="d2">
      <inkml:trace xmlns:inkml="http://www.w3.org/2003/InkML" xml:id="stk2" contextRef="#ctx0" brushRef="#br0">17003 5319 0,'0'0'4,"34"0"1,1 0 7,0 0 11,35 0-16,-36 0 1,36 0 0,-1 0 4,1 0-9,34 0 10,1 0-5,-1 0 0,0 0-2,0 0 4,-34 0-5,0 0 1,-36 0 2,1 0 2,0 0 20,34 0 13,1 35-40,-35 0 7,34-35-1,-34 34-4,0 1 3,34 0 0,1 0 1,-1-1-1,-34-34-1,35 35 0,-36 0 3,1 0-2,70 34-1,-36-69 3,-34 70-2,34-70-1,-34 35-1,0-35 4,-35 34-4,35-34 3,0 35 7,-1 0 0,1 0-9,0-35 3,-35 34-5,35-34 4,-35 35 6,34 0 34,-34 0-34,0-1 4,0 1-6,0 0 8,0 0-10,-34-35 209,-1 0-210,-35 0 2,36 0 2,-36 0-6,70-35 0,-35 35 0,0 0 0,1 0 0,-1-35 5,0 35-8,70 0 150,0 0-135,-1 0-5,1 0-8,0 0 5,0 0-2,0 0 5,-35 35-5,34-35-4,1 0 4,0 0 27,0 0-10,-1 0-20,1 0 2,0 0 4,-35-35 178,35 0-181,-35 1-5,0-1 2,0 0 1,0-34 0,0 34 10,0 0 58,34 35-69,-34-35 5,0 1 0,0-1 14,35 35-19,-35-35 23</inkml:trace>
    </iact:actionData>
  </iact:action>
  <iact:action type="add" startTime="15761">
    <iact:property name="dataType"/>
    <iact:actionData xml:id="d3">
      <inkml:trace xmlns:inkml="http://www.w3.org/2003/InkML" xml:id="stk3" contextRef="#ctx0" brushRef="#br0">6085 8239 0,'0'35'84,"0"104"-43,0-104-27,0-1-6,0 1-3,0 0 1,0 0 6,0 0-3,0 34 5,0-34 2,0 34-4,0 1 3,0-35-11,0 34 14,0-34-3,0 34 2,0-34-12,0 35 14,0-35-4,0-1-6,0 1 14,0 0-18,0 0 26,0-1 28,0 1-33,-35-35 104,0 0-115,0-35 1,1 35-1,34-34 1,-35-1-7,0 0 5,35 0 3,0 1 0,-35-1-9,35 0 1,-35 0 11,70 70 164,0 35-162,0-70-7,-35 34-8,35 1 9,-35 0 2,34 0-8,-34-1 4,35-34-8,0 0 20,0 0 105,34 0-116,-69-34-5,35-1 1,0 0-6,34 0 5,-34 1-6,0 34 4,-35-35 0,35 35-1,-35-70 3,34 70-1,1-35 0,0 1 3,-35-1 5</inkml:trace>
    </iact:actionData>
  </iact:action>
  <iact:action type="add" startTime="19468">
    <iact:property name="dataType"/>
    <iact:actionData xml:id="d4">
      <inkml:trace xmlns:inkml="http://www.w3.org/2003/InkML" xml:id="stk4" contextRef="#ctx0" brushRef="#br0">16655 8100 0,'0'35'72,"0"0"-58,0-1-3,0 1 2,0 0 11,0 0-14,0-1-4,0 1 12,0 0 10,0 0-18,0-1 4,35-34 18,-1 0-14,1 35-9,0 0 3,0-35-4,34 0 0,-34 0 4,69 0-9,1 0 6,-1 35 1,0-35-1,35 0-5,-69 0 5,0 35-3,34-35 7,-35 0-7,36 0 2,-36 0-3,1 0 3,34 0 0,0 0-1,-34 34 5,34-34-4,-69 0-4,0 0 4,0 0 17,34 0-8,-34 0 0,34 0-10,36 0-2,-1 0 5,0 0-5,35 0 7,-34 0-8,-36 0 5,36 0-1,-1 0-1,-35 0 10,-34 0 2,35 0 24,-35 0-13,34 0-23,-34 0-3,34 0 12,-34 0-10,35 0 5,-36 0-5,36 0 2,34-34-2,-69 34 10,0 0-6,0 0-3,-1 0 1,36 0 7,-35 0-7,-1 0 0,1 0 0,0-35 1,35 35-2,-1 0 11,-69-35 113,0 0-114,0 0-8,0 1-1,0-1 7,0-35 3,0 36-12,0-1 11,0 0-5,0 0 7,0 1 35,0-1-9</inkml:trace>
    </iact:actionData>
  </iact:action>
  <iact:action type="add" startTime="21770">
    <iact:property name="dataType"/>
    <iact:actionData xml:id="d5">
      <inkml:trace xmlns:inkml="http://www.w3.org/2003/InkML" xml:id="stk5" contextRef="#ctx0" brushRef="#br0">17594 8622 0,'-35'0'85,"35"34"-77,0 1-1,-35-35 3,35 35-2,-69-35-3,34 35 3,35-1 0,-35-34 1,0 35 6,1 0 19,-36 34-8,35-69-19,35 35 6,-34-35-6,-1 0 9,35 35-7,0 0 6,-35-35-7,0 0 8,35 34-6,-35-34-2,1 0 5,34 35-5,-35 0 42,35-70 215,0 0-258,0 1 4,0-1 18,0 0 61,0 0-61,0 70 178,0 0-195,-35-35 6,35 35-1,0-1 5,0 1 33,35-35 86,0 0-84,-1 0-51,1 0 17,0 0-7,35 0 11,-36 0-3,-34-35-9,35 35 22,0 0 20,0 0-33</inkml:trace>
    </iact:actionData>
  </iact:action>
  <iact:action type="add" startTime="24546">
    <iact:property name="dataType"/>
    <iact:actionData xml:id="d6">
      <inkml:trace xmlns:inkml="http://www.w3.org/2003/InkML" xml:id="stk6" contextRef="#ctx0" brushRef="#br0">15055 10985 0,'35'0'65,"35"0"-45,-70 35-11,35-35-4,-35 35 9,34-35 4,1 0-3,0 0 12,0 0-5,-1 0-13,1 0-3,0 0 8,35 0-7,-1 0 1,35 0 1,1 0-1,69-35 1,-70 35-2,35 0 0,70-35 1,-36 1 2,-68-1-2,-1 35-1,0 0 0,-34 0 2</inkml:trace>
    </iact:actionData>
  </iact:action>
  <iact:action type="add" startTime="27205">
    <iact:property name="dataType"/>
    <iact:actionData xml:id="d7">
      <inkml:trace xmlns:inkml="http://www.w3.org/2003/InkML" xml:id="stk7" contextRef="#ctx0" brushRef="#br0">8171 10012 0,'0'35'45,"0"0"-36,0-1 6,0 1-8,0 0 1,0 34 0,0 1 0,0-35 0,0-1 1,0 36 1,0-35-1,0 0-2,0-1-1,0 1 0,0 0 7,0 34-6,0 1-2,0-35 5,0-1-1,0 71-5,0-71 3,0 1 4,0 0 0,0 34-8,0-34 16,0 0-11,0 0-2,0 0 0,0-1 34,0 1-23,0 0 2,0 0-16,0-1 6,0 1 7,0 0 119,-35-35 46,0-35-157,1-34-15,34 34-3,-35 0 6,35 0-2,-35 35 6,35-34 34,-35 34-42,0 0-2,35-35 27,35 70 76,-35-1-99,35 36 3,-35-35 4,35-35-11,-35 34 13,35 1-13,-35 0 20,34-35-18,-34 35-1,0-1 3,35 1-7,-35 0 5,35-35 83,0 0-62,-35-35-23,34 35 4,-34-69-1,35 34-2,0 0-1,-35 0 2,35 35 0,-35-69 3</inkml:trace>
    </iact:actionData>
  </iact:action>
  <iact:action type="add" startTime="29171">
    <iact:property name="dataType"/>
    <iact:actionData xml:id="d8">
      <inkml:trace xmlns:inkml="http://www.w3.org/2003/InkML" xml:id="stk8" contextRef="#ctx0" brushRef="#br0">8414 12897 0,'-34'0'42,"-1"35"-35,-35-35 5,35 0-7,-69 35 2,35-35 3,-36 35-4,36-35 6,-1 0-8,1 0 11,34 0 1,0 0 0,35 34-5</inkml:trace>
    </iact:actionData>
  </iact:action>
  <iact:action type="add" startTime="30014">
    <iact:property name="dataType"/>
    <iact:actionData xml:id="d9">
      <inkml:trace xmlns:inkml="http://www.w3.org/2003/InkML" xml:id="stk9" contextRef="#ctx0" brushRef="#br0">10640 10846 0,'34'0'26,"36"0"14,-70 35-32,35-35 0,-1 35 4,36 0-5,-35-35-2,0 34 2,34 1 4,-34 35-4,0-70 3,-35 34-3,34 1 0,1-35-1,35 70 1,-36-35 3,1-1-4,0 36 4,0-70-3,-35 35 0,0-1 0,35 36 3,-35-35-4,34 34 4,1 1 8,-35-1-10,0-34-2,0 0 1,0-1-1,0 36 4,0 0 7,0-36-9,0 36-3,0-35 3,0-1 2,0 1-2,0 0 0,-35 34-1,35 36 1,-34-105 0,34 34 1,-35 36-3,35-35 11,0 0-11,0-1 1,-35-34 2,35 35 1,-35 0-4,0 34 3,1-34 4,-1 0-4,0 0 8,35-1-9,-35-34 7,35 35-8,-34-35 42,-1 0-34,0 0 0,0 0-4,1 0 1,68 0 222,1-35-212,-35 1-12,35 34 3,-35-35 74,0 0-60,0 0 9,0 1-32,0-1 23,0 70 193,0-1-205,-35-34-8,35 35 1,-35 0 9,35 0-8,-34-35-3,34 34 0,-35-34 11,35 35-7,0 0 131,35-35-135,-1 0 4,-34 35-4,35-35 3,0 0 5,-35 34-6,35-34 0,-1 0-1,-34 35 9,35-35-6,0 0 22</inkml:trace>
    </iact:actionData>
  </iact:action>
  <iact:action type="add" startTime="32447">
    <iact:property name="dataType"/>
    <iact:actionData xml:id="d10">
      <inkml:trace xmlns:inkml="http://www.w3.org/2003/InkML" xml:id="stk10" contextRef="#ctx0" brushRef="#br0">9701 13801 0,'35'35'6,"-1"-35"19,1 0-13,0 0 6,0 0-10,-1 0-1,36 0 3,0 0-3,-1 0 1,1 0-2,-1 0 2,1 0 2,-1 0-2,1 0-2,-35 0 14,-1 0 0,1 0-5,0 0 55</inkml:trace>
    </iact:actionData>
  </iact:action>
  <iact:action type="add" startTime="34196">
    <iact:property name="dataType"/>
    <iact:actionData xml:id="d11">
      <inkml:trace xmlns:inkml="http://www.w3.org/2003/InkML" xml:id="stk11" contextRef="#ctx0" brushRef="#br0">17316 16617 0,'-35'0'70,"0"0"-64,-34 0 11,34 0-7,0 0-2,-35 0-3,1 0 11,-35 0-6,69 0-5,0 0 5,0 0-3,-34 0 0,34 0 0,0 0 0,0 0 4,-34 0 4,34 0 1,-104 0-10,35 0 4,-1 0-4,-34 0 5,35 0-7,0 0 9,34 0-9,35 0 8,1 0 121,-1 0-111,0 0-16,70 0 82,0 0-79,34 35 5,1-35-6,34 0-1,-34 0 0,-1 35 1,35-1 4,1 1-8,-1-35 7,-34 35-1,-1-35-7,1 0 13,-36 0-4,1 0 3,0 0 1,0 0-13,-1 0 21,1 0-7,0 0 15,0 0-18,-70 0 129,0 0-136,0 0 1,1 0 2,-1 0-2,0 0-2,0 0 2,1 0-1,-1 0 1,0 0 3,-69 0-5,69 0 1,-35 0 3,36 0-4,-36 0 3,1 0-2,34 0 12,0 0 18,35 35-30,-35-35 3,1 0 104,68 0-1,36-35-106,-35 35 2,34 0-2,35-35 1,-34 0 2,34 1-4,1 34 3,-1 0-2,-69 0 1,-1 0-2,1 0 3,0 0 22,0 0 3,0 0-26,-1 0-1,1 0-1,104-35 4,0 0-4,-69 0 3,34 35 0,-69 0-2,-70 0 125,0 0-124,1 35 8,-1-35-7,-35 0 8,36 35-8,-36 0-5,0-35 7,1 34-5,34-34 3,-34 0-2,-1 0 2,35 0-2,35 35 3,-69-35-4,34 0 10,0 0-6,-34 0 13,34 0-10,0 0-1,0 0-7,-34 0 5,34 0-4,0 0 1,0 0 2,-69 0-4,69 0 5,-34 0-4,-35 0 5,69 0-2,-70 35-2,36-35-1,-1 35 1,36-35 3,-1 0-4,35 34 9,-35-34 2,70 0 110,0 0-111,-1 0-8,1 0-1,0 0 0,0 0 1,34 0 1,36 0 0,-36 0-3,35 0 2,1 0 0,-36 0 1,1 0-3,-35 0 5,-1 0 1,1 0-4,0 0 0,0 0 19,-1 0-11,1 0 19,35 0-17,-36 0-1,1 0-11,0 0 3,0 0 8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0T00:25:20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57">
    <iact:property name="dataType"/>
    <iact:actionData xml:id="d0">
      <inkml:trace xmlns:inkml="http://www.w3.org/2003/InkML" xml:id="stk0" contextRef="#ctx0" brushRef="#br0">9944 3859 0,'35'35'99,"0"-35"-64,0 0-14,-35 35-11,34-35 4,1 0 19,0 0 4,0 34-19,-1-34 3,1 0-6,-35 35-7,35-35 4,0 0 0,-1 0-4,1 0 0,35 35 0,-35-35 8,-1 0 0,1 0 2,0 0-12,0 0 1,-1 0 12,36 0-5,-35 0-6,-1 0-2,1 0 4,35 0 5,-35 0-8,34 0 9,-34 0-7,0 0-2,-1 0 3,1 0 4,0 0-7,0 0 2,-1 0 1,1-35 5,0 35-9,0 0 10,0 0-9,-1 0 13,1 0-15,0 0 10,0 0-8,-1 0 12,1 0-13,0 0 4,0 0-4,34 0 8,-34 0-10,0 0 1,0 0 2,69 0 3,-69 0-2,34 0-1,-34 0 4,35 0-6,-36 0 1,1 0 13,0 0 50,0 0-60,-1 0-2,1 0 2,35 0-3,-1 0 2,36-35 1,-1 35-1,-35 0-1,36 0 2,-1-34-1,-34 34 3,-1 0-7,35 0 4,-34 0 1,-1 0-2,-34 0 0,0 0 2,0 0 0,0 0 5,-1 0-7,1 0 1,35 0-1,-1 0 5,1 0-8,34 0 4,0 0-1,-34 0 7,34 0-11,35 0 7,-69 0-4,-1 0 4,-34 0-5,0 0 4,0 0 1,-1 0-5,1 0 6,0 0 3,0 0 2,34 0-7,-34 0-3,69 0 0,-34 0 5,34 0-4,-34 0 3,69 0-4,-70 0 2,36 0-1,-36 0 2,1 0-1,-1 0-1,-34 0 1,35 0-1,-1 0 3,1 0-4,-35 0 5,-1 0-7,1 0 6,35-35 6,-36 35-1,1 0 3,0 0-13,0 0 3,-1 0 0,36 0 10,-35 0-10,0 0-2,-1 0 2,36 0 8,-35 0 6,-1 0-6,1 0-9,0 0 5,69-35-7,-69 35 2,35 0 1,-1 0 0,-34 0 0,69 0 2,-34 0-4,-35 0 2,-1 0 212,-34-35-203,35 1-8,0-1-2,0 35 11,-35-35-14,0 0 13,34 35-10</inkml:trace>
    </iact:actionData>
  </iact:action>
  <iact:action type="add" startTime="10866">
    <iact:property name="dataType"/>
    <iact:actionData xml:id="d1">
      <inkml:trace xmlns:inkml="http://www.w3.org/2003/InkML" xml:id="stk1" contextRef="#ctx0" brushRef="#br0">12274 3581 0,'35'0'76,"-1"0"-70,1 0 3,0 0-3,34 0 4,1 0-3,0 0 9,-36 0-5,1 0-5,0 0-2,0 0 12,-1 0-7,1 0-2,35 0 2,-36 0-1,36 0 2,-35 0-4,34 0 2,-34 0 2,0 0 6,0 0 130,-1 0-104,1 0-13,0 0 5,0 0-28,-1 0 29,1 0-14,0 0-2,0 0-14</inkml:trace>
    </iact:actionData>
  </iact:action>
  <iact:action type="add" startTime="12074">
    <iact:property name="dataType"/>
    <iact:actionData xml:id="d2">
      <inkml:trace xmlns:inkml="http://www.w3.org/2003/InkML" xml:id="stk2" contextRef="#ctx0" brushRef="#br0">15820 3442 0,'35'0'32,"0"0"-11,0 0-18,0 0 9,69 0-7,-69 0 12,34 0-9,1 0 5,34 0-3,-34 35-4,34-1 4,0-34-4,0 0 5,-69 0-6,0 0 3,0 0-1,0 0 9,-1 0 11,1 0-20,0 0 9,0 0 9</inkml:trace>
    </iact:actionData>
  </iact:action>
  <iact:action type="add" startTime="26420">
    <iact:property name="dataType"/>
    <iact:actionData xml:id="d3">
      <inkml:trace xmlns:inkml="http://www.w3.org/2003/InkML" xml:id="stk3" contextRef="#ctx0" brushRef="#br0">7302 3650 0,'-35'0'85,"0"0"-78,0 0 0,1 0 5,-1 0 5,0 0-14,-35 0 5,36 0 4,-1 0-4,0 0-1,-69 0-4,0 0 8,34 0-2,-69 0-1,35 0-4,-1 0 6,-34 0-3,-69 0 1,173 0 0,0 0 1,0 0 0,0 0-4,1 0 31,-1 35-17,0 0-12,0-35 1,1 35 2,-1 0-3,0-1 1,0 1 2,-34 35-2,34-36 0,0 1-3,-69 0 3,69 34 2,-34 1-1,-1-35-3,70-1 1,-69 1 4,34 0-4,0-35-1,35 35 4,-35-1-4,35 1 11,-35-35-10,35-104 183,0 69-180,0-34-2,0 34-1,0 0-1,0 0 1,0 1 17,0 68 102,0 1-119,0 0 2,0 0 7,0-1 0,0 1 15,0 0-23,0 0 15,0-1 1,35-34-1,-35 35 1,35-35 7,0 35 3,0-35-11,-35 35-9,34-35-7,1 0 25,0 0-12,0 0-8,-1 0 8,1 0-8,0 0 15,0 0-22,34-35 2,-34 35 2,35-35 4,-1 0-7,1 35 0</inkml:trace>
    </iact:actionData>
  </iact:action>
  <iact:action type="add" startTime="28706">
    <iact:property name="dataType"/>
    <iact:actionData xml:id="d4">
      <inkml:trace xmlns:inkml="http://www.w3.org/2003/InkML" xml:id="stk4" contextRef="#ctx0" brushRef="#br0">18324 3790 0,'35'0'28,"-1"0"-19,1 0 14,35-35-11,-1 35-8,-34 0 3,0 0 3,0 0 0,-1 0-2,1 0 0,0 0 7,0 0 7,-1 0 2,1 0-10,0 0 11,0 0-18,0 35 1,-1-1 9,1 1-2,0 0 1,0-35 0,-35 35-4,0-1-6,34 1 9,-34 35-9,0-36 13,35 36-14,-35-35 5,35-1-3,-35 1 4,0 0-8,0 0 6,0 34-3,0-34 2,0 0 3,0 0 91,-70-70 6,36-35-99,-36 35-2,35 1 2,1-1 6,-1 35-5,70 35 139,-1-1-141,1 1 8,0-35 2,-35 35-15,35-35 6,-1 35-1,1 0 0,0-35 18,-35-35 82,35 0-101,-35 0 0,0 0 1,35 1 4,-35-1-6,34 35 0,-34-70 7,35 36 115</inkml:trace>
    </iact:actionData>
  </iact:action>
  <iact:action type="add" startTime="31482">
    <iact:property name="dataType"/>
    <iact:actionData xml:id="d5">
      <inkml:trace xmlns:inkml="http://www.w3.org/2003/InkML" xml:id="stk5" contextRef="#ctx0" brushRef="#br0">19993 5910 0,'-35'0'69,"0"35"-53,1-35-9,-1 35 1,0-1-1,0-34 2,-34 35-2,34 0 3,0-35-4,0 35 0,1-35 2,-1 34 8,35 1-14,-70-35 7,70 35-3,-34-35 2,-1 35 1,0-1-3,-34 1 10,34-35 0,0 35-8,0 0 1,0-35 0,-69 0-1,35 34-2,-1 1 3,0 0-1,1 0-2,-70 34 3,69-69-1,1 35 1,-1 0-3,1-35 1,34 0 4,-35 0-5,36 0 3,68 0 219,1 0-218,0 0-7,0-35 6,-1 0 0,1 1-1,0-1-1,35-35 1,-36 70 0,-34-35 1,-34 35 131,-36 35-121,35 35-3,-34-70-10,34 35 0,-35-1 3,70 1 7,35-35 142,0 35-151,0-35 1,-1 0 8,1 0-10,0 0 22,0 0-14,0 0 18,-1 35-21,1-35 8,0 0 46,0 0-19,-1 0-31,-34 34 2,35-34-3</inkml:trace>
    </iact:actionData>
  </iact:action>
  <iact:action type="add" startTime="33597">
    <iact:property name="dataType"/>
    <iact:actionData xml:id="d6">
      <inkml:trace xmlns:inkml="http://www.w3.org/2003/InkML" xml:id="stk6" contextRef="#ctx0" brushRef="#br0">23783 5736 0,'0'35'5,"35"-35"3,-1 35-1,1 0 7,35-1-6,-35 1 6,-1 0-11,36 0 4,-1-35 0,36 34 1,-1 1 3,0 0-3,105-35-3,-139 0 6,34 0-4,70 0-1,-35 0 7,0 0-7,69 0 0,-103 0 0,69 0 5,-70 0-7,35 0 6,-35 0-3,-34 0 3,-35 0-3,104-70 2,-70 70-4,1-34 6,-1-1-4,36 0-2,-36 35 4,-34 0 7,0 0 45,69 0-52,-34 0-2,34 0 4,0 0-3,-34 35-3,-1-35 2,-34 35 4,69-35-2,-69 34-2,35 1 0,-1-35 1,1 35-2,-35 0 34,-1-35-33,1 34 1,35 1 3,-1-35 5,-34 35-11,35 0 3,-1-35 0,-34 34 0,34 1 1,-34 0 5,35 0-2,-1-1-7,-34 1 4,0-35 16,-70 0 196,0 0-214,0 0 6,1 0 11,-1 0 3,0 0-5,0 0 5,1 0-8,68 0 141,1 35-154,0-35 1,0 0 3,-1 35-1,-34 0 6,35-35-8,0 0 10,0 0-11,0 0 19,-35-35 91,0 0-100,0 0 10,0 0-3,0 1-9,0-1-5,0 0 2,0 0 0,-35 1-3,35-1 0,0-35 8,-35 36-5,35-36 3</inkml:trace>
    </iact:actionData>
  </iact:action>
  <iact:action type="add" startTime="37394">
    <iact:property name="dataType"/>
    <iact:actionData xml:id="d7">
      <inkml:trace xmlns:inkml="http://www.w3.org/2003/InkML" xml:id="stk7" contextRef="#ctx0" brushRef="#br0">14777 7961 0,'35'0'60,"-35"35"-48,0 0 9,35-35 66,0 0-63,-1 0-1,-34 34-15,35-34-1,0 0 10,0 0-3,34 0 10,-34 0-7,35 0-10,-36 0 3,71 0-1,-1 0-5,0 0 4,1 0 1,34 0-2,-70 0 5,1 0-8,-1 0 5,-34 0-3,0 0 10,0 0-2,-1 0 14,1 0-24,35-34 14,-36 34-11,36 0-1,-35-35 2,0 35 0,34 0 3,-34-35-5,0 35 3,-1 0-2,1 0 12,0 0 18,0 0-14,34-35 1,-34 35-9,35 0-3,-36 0-7,1 0 6,-35-34-5,35 34 8,-35-35 82,35 35-89,-35-35 9,34 35-1,-34-35-6,35 35-1,-35-35-2,35 35 3,-35-34 0</inkml:trace>
    </iact:actionData>
  </iact:action>
  <iact:action type="add" startTime="39168">
    <iact:property name="dataType"/>
    <iact:actionData xml:id="d8">
      <inkml:trace xmlns:inkml="http://www.w3.org/2003/InkML" xml:id="stk8" contextRef="#ctx0" brushRef="#br0">28477 8065 0,'70'35'110,"-36"-35"-73,-34 35-30,35-35 18,-35 35-1,35-35-18,0 0 113,-1 0-81,1 0-21,0 0-7,0 0 0,34 0-6,36 0 4,-71 0 0,36 0 3,-35 0-8,-1 0 6,36 0 2,-1 0 4,-34 0-4,35 0 2,-35 0 1,-1 0-3,-34-35-8,35 35 5,0 0 0,0 0 1,-1 0-1,1 0 3,0 0-4,34 0 1,-34-35-3,0 35 8,0 0-5,34-35 3,1 35 0,-35 0-8,-1 0 5,1 0 4,0 0 8,0 0 100,0 0-95,-1 0-12,1 0 3,35 0-7,-1 0-2,1 0 0,-36 0 2,1-34-2,0 34 3,0 0 4,0-35 128,-1 35-135,1-35 12,0 35-3,0-35-2,-1 35 8</inkml:trace>
    </iact:actionData>
  </iact:action>
  <iact:action type="add" startTime="41785">
    <iact:property name="dataType"/>
    <iact:actionData xml:id="d9">
      <inkml:trace xmlns:inkml="http://www.w3.org/2003/InkML" xml:id="stk9" contextRef="#ctx0" brushRef="#br0">14673 10151 0,'0'35'43,"35"-35"-19,-35 35-16,35-1 17,-1-34 5,-34 35-22,35-35 25,0 0-18,0 0-1,-1 0 2,1 0-6,0 0-2,0 0 9,34 0-12,36 0 5,-36 0-5,1-35 4,34 35-2,-34-34 3,-1 34-4,-34 0 4,0 0-4,-1 0 6,36-35-6,-35 35 8,-1 0-7,1 0 98,0 0-83,0 0 48,0 0-54,-1 0-8,1 0 16,35 0-6,-1 0-3,-34 0-8,69 0 2,-34 0-1,-35 0-2,-1 0 4,1 0-2,0 0-2,0 0 10,-1 0-7,1 0-3,0 0 3,34 0 0,1 0 7,-35 0-9,0 0-1,-1 0 11,1 0 111,0 0-97,0 0-14,-1 0-11,1 0 10,35 0-6,-35 0-3,-1 0 1,1 0-1,0 0 1,0 0 0,-1-35 80,1 35-66,0-35-6,0 35-1,-35-34-5,34 34 7,-34-35-11,35 0 5,-35 0 39</inkml:trace>
    </iact:actionData>
  </iact:action>
  <iact:action type="add" startTime="44179">
    <iact:property name="dataType"/>
    <iact:actionData xml:id="d10">
      <inkml:trace xmlns:inkml="http://www.w3.org/2003/InkML" xml:id="stk10" contextRef="#ctx0" brushRef="#br0">28477 9977 0,'0'35'24,"35"0"-1,-35 0-16,35-35 11,-35 34-11,0 1 8,34 0 15,-34 0 28,35-35-45,-35 34 3,35-34 88,0 0-97,-1 0 1,36 0 9,-35 0-3,-1 0 2,1 0-7,0 0-1,0 0 8,0 0-10,-1 0 4,1 0-4,35 0 10,-1 0-1,1 0-5,-1 0-4,-34 0 4,0 0 6,0 0 7,-1 0-14,1 0 4,69 0 7,-69 0-6,0 0-8,0 0 3,-1 0-3,1 0 10,0 0 1,0 0-10,0 0 33,-1 0-25,36 0 1,-35 0 1,69 0-11,-34 0 3,-1 0 0,1 0-4,-36 0 7,36 0-7,-35 0 5,-1 0-4,1 0 10,0 0 1,0 0-6,0 0-4,-1 0 6,1 0-3,0 0-3,0 0-1,34 0 2,-34 0 2,0 0-2,34 35 0,-34-35 115,0 0-113,0 0 116,-1 0-87,1 0-30,0 0 13,-35-35 2,35 35-9,-35-34-5,34 34-2,-34-35 5,35 35-3,0-35-1,-35 0 90,0 1-83</inkml:trace>
    </iact:actionData>
  </iact:action>
  <iact:action type="add" startTime="60490">
    <iact:property name="dataType"/>
    <iact:actionData xml:id="d11">
      <inkml:trace xmlns:inkml="http://www.w3.org/2003/InkML" xml:id="stk11" contextRef="#ctx0" brushRef="#br0">13665 14496 0,'34'0'38,"1"0"-22,0 0-9,0 0 0,0 0 6,34 0-9,-34 0 6,0 0-2,-1 0 0,1 0 6,0 0-5,0 0 7,-1 0 2,36 0-4,-35 0 3,0 0-13,-1 0 23</inkml:trace>
    </iact:actionData>
  </iact:action>
  <iact:action type="add" startTime="61790">
    <iact:property name="dataType"/>
    <iact:actionData xml:id="d12">
      <inkml:trace xmlns:inkml="http://www.w3.org/2003/InkML" xml:id="stk12" contextRef="#ctx0" brushRef="#br0">15786 13523 0,'34'0'33,"1"0"0,0 0-27,0 0 8,0 0-2,-1 0-1,1 0-3,0 0 9,0 0 15,-1 0-10,1 0 3,0 0 0,0 0-16,-1 0 13,1 0-6,0 0 7,0 0 2</inkml:trace>
    </iact:actionData>
  </iact:action>
  <iact:action type="add" startTime="63070">
    <iact:property name="dataType"/>
    <iact:actionData xml:id="d13">
      <inkml:trace xmlns:inkml="http://www.w3.org/2003/InkML" xml:id="stk13" contextRef="#ctx0" brushRef="#br0">16446 14531 0,'35'0'69,"0"0"-43,34 0-2,1 0-20,-1 0 9,-34 0-10,0 0 8,0 0-7,0 0 7,-1 0-6,1 0 6,0 0-2,0 0 6,-1 0 9,1 0-11</inkml:trace>
    </iact:actionData>
  </iact:action>
  <iact:action type="add" startTime="64173">
    <iact:property name="dataType"/>
    <iact:actionData xml:id="d14">
      <inkml:trace xmlns:inkml="http://www.w3.org/2003/InkML" xml:id="stk14" contextRef="#ctx0" brushRef="#br0">18289 13766 0,'35'0'54,"34"0"-24,-34 0-21,0 0 0,35 0-3,-1 0 4,-34 0-4,0 0 2,-1 0-1,1-34 5,0 34-7,0 0 6,-1 0 0</inkml:trace>
    </iact:actionData>
  </iact:action>
  <iact:action type="add" startTime="65801">
    <iact:property name="dataType"/>
    <iact:actionData xml:id="d15">
      <inkml:trace xmlns:inkml="http://www.w3.org/2003/InkML" xml:id="stk15" contextRef="#ctx0" brushRef="#br0">25521 14392 0,'0'0'4,"0"35"12,35-35-11,0 0 22,0 0-20,0 0 18,-1 0-21,1 0 5,0 0 14,0 0 16,-1 0 0,1 0 154,0 0-148,0 0-30,-1 0 17,1 0-25,0 0 34</inkml:trace>
    </iact:actionData>
  </iact:action>
  <iact:action type="add" startTime="67363">
    <iact:property name="dataType"/>
    <iact:actionData xml:id="d16">
      <inkml:trace xmlns:inkml="http://www.w3.org/2003/InkML" xml:id="stk16" contextRef="#ctx0" brushRef="#br0">27086 13558 0,'35'0'75,"0"0"-68,-1 0 2,1 0 4,0 0 21,0 0 8,0 0-10,-1 0 30,1 0 13,0 0-42,0 0-18</inkml:trace>
    </iact:actionData>
  </iact:action>
  <iact:action type="add" startTime="69915">
    <iact:property name="dataType"/>
    <iact:actionData xml:id="d17">
      <inkml:trace xmlns:inkml="http://www.w3.org/2003/InkML" xml:id="stk17" contextRef="#ctx0" brushRef="#br0">27677 14427 0,'35'0'40,"0"0"-17,0 0-3,-1 0-12,1 0 1,0 0 0,0 0-2,-1 0 0,1 0 2,0 0-3</inkml:trace>
    </iact:actionData>
  </iact:action>
  <iact:action type="add" startTime="71310">
    <iact:property name="dataType"/>
    <iact:actionData xml:id="d18">
      <inkml:trace xmlns:inkml="http://www.w3.org/2003/InkML" xml:id="stk18" contextRef="#ctx0" brushRef="#br0">31502 14253 0,'35'0'28,"0"0"5,-1 0-23,1 0-3,35 0 1,-36 0-2,36 0 11,-35 0-3,0 0-2,-1-35-6,1 35 0,0 0 6,0 0-9,-1 0 14,1 0-10,35 0 8,-1 0-6,1 0 3,-1 0-6,1 0-1,-35 0 2,-1 0 8,1 0-12</inkml:trace>
    </iact:actionData>
  </iact:action>
  <iact:action type="add" startTime="73944">
    <iact:property name="dataType"/>
    <iact:actionData xml:id="d19">
      <inkml:trace xmlns:inkml="http://www.w3.org/2003/InkML" xml:id="stk19" contextRef="#ctx0" brushRef="#br0">20584 16513 0,'0'34'82,"0"1"-49,35-35-13,-35 35-16,35 0 35,-35 0-14,34-35 8,1 0-3,0 0-23,0 0 16,-1 0-10,1 0-10,0 0 17,0 0-14,0 0-1,34 0 4,1 0-2,-36 0 3,1 0-1,35 0-2,-1 0-1,-34 0 5,0 0-3,0 0-1,-1 0-1,-34-35 5,35 35-6,0 0 13,34 0 4,-34 0-6,0 0-9,-35-35-1,69 35 3,-34 0 10,35 0-3,-1 0 0,1 0-11,-35 0 10,-1 0 8,36 0-4,-1 0-12,1-35 0,0 35 1,-1 0-2,-34 0 5,34 0-6,-34 0 5,35 0-3,-1 0 2,1 0-1,-35 0-1,-1 0 9,1 0-8,0 0-1,34 0 0,1 0 12,-35 0-14,34 0 2,1 0 0,-1 0 2,1 0 2,-1 0-2,1 0-3,34 0 5,1 0-5,-71 0 3,36 0-6,-1 0 4,-34 0 2,35 0-1,-35 0 1,-1 0-2,1 0 1,0 0 9,0 0-11,-1 0 6,1 0 2,0 0 1,34 0-8,-34 0 5,0 0-5,35 0-3,-36 0 7,36 0-5,-35 0 2,34 0-1,-34 0 4,0 0-5,0 0 2,-1 0 7,1 0-8,0 0 10,0 0 26,-1 0-22,36 0-12,-1 0 7,1 0-11,-35 0 9,0 0-9,-1 0 1,71 0 1,-71 0 127,36 0-127,-1 0 2,71 0-3,-36 0 3,-35-35-1,36 35-1,-71 0 3,1-34 51,-35-1-28,0-35 77,0 36-101,0-1 7</inkml:trace>
    </iact:actionData>
  </iact:action>
  <iact:action type="add" startTime="77941">
    <iact:property name="dataType"/>
    <iact:actionData xml:id="d20">
      <inkml:trace xmlns:inkml="http://www.w3.org/2003/InkML" xml:id="stk20" contextRef="#ctx0" brushRef="#br0">9527 18877 0,'35'0'225,"-1"0"-209,1 0 0,0 0 0,0 0 2,0 0-13,-1 0 7,1 0-8,0 0 9,0 0-9,-1 0 8,1 0-8,35 0 7,-35 0-8,-1 0 4,1 0 2,35 0 90,-36 0-96,1 0 5,0 0 2,34 0-3,1 0 7,-35 0-6,0 0-1,-1 0 1,1 0 16,0 0-16,0 0 8,-1 0-9,1 0 9,0 0-6,0 0-3,-1 0 0,36 0 8,-35 0-7,0 0 3,-1 0-6,36 0 13,-1 0-6,-34 0-8,0 0 6,69 0-2,-69 0-1,0 0-1,34 0 1,1 0 2,-35 0 7,-1 0 63,1 0-71,0 0-1,35 0 3,-36 0-4,36 0 4,-1 0-2,-34 0 0,35 0 0,-1 0-1,-34 0-2,35 0 5,-1 0-3,-34 0 2,34 0 1,1 0-3,-1 0-1,1 0 1,34 0 2,-34 0 0,34 0-2,0 0 2,1 0 0,-1 0-2,0 0-2,35 0 5,-104 0-1,0 0-2,0 0 0,0 0 1,-1 0-1,1 0 2,0 0-2,34 34 1,-34-34-1,0 0 2,0 0-2,0 0 3,-1 0-1,1 35 0,0-35-4,0 0 10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01:43.9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964">
    <iact:property name="dataType"/>
    <iact:actionData xml:id="d0">
      <inkml:trace xmlns:inkml="http://www.w3.org/2003/InkML" xml:id="stk0" contextRef="#ctx0" brushRef="#br0">28999 2538 0,'0'35'134,"0"0"-118,0-1-3,0 1 3,0 0 8,0 0-13,0-1 9,0 1-4,0 35 0,0-36-1,0 1 9,0 0 66,0 0-84,0 0 5,69-35 240,-34 0-238,0 0 2,34 0 1,-34 0 1,0 0-2,-1 0 42,71 0-41,-70 0-9,69 0 0,0 0 1,-69 0-1,34 0 3,-34 0 4,0 0 3,0 0 46,0 0-55,69 0-1,-35 0 1,1 0-1,0 0 3,-1 0-3,1 0 1,34 0 0,-35 0 0,-34 0 8,0 0 46,35 0-47,-36 0-6,36 0 0,-35 0-1,-1 0-2,1 0 2,0 0 80,0 0-80,173 0 16,-138 0-16,69 0 1,-70 0-3,71 0 4,33 34-5,-138-34 3,0 0 0,35 0 0,-1 0 0,-34 0 150,34 0-149,1 0-2,-35 0 1,34 0 0,1 0 1,-1 0-2,-34 0 1,35 0 4,-36 0-7,1 0 10,0 0 145,0 0-146,-1 0 35,1-34-28,-35-1-5,35 35-7,0-35-2,-35 0 17,35 35-17,-35-69 9,34 69 4,1-35-15,-35-35 10,0 36 1,0-1-5,0 0-2,0 0 5,0 1 2</inkml:trace>
    </iact:actionData>
  </iact:action>
  <iact:action type="add" startTime="10876">
    <iact:property name="dataType"/>
    <iact:actionData xml:id="d1">
      <inkml:trace xmlns:inkml="http://www.w3.org/2003/InkML" xml:id="stk1" contextRef="#ctx0" brushRef="#br0">3929 4798 0,'0'34'84,"0"1"-76,0 0 14,35 34 10,-1-69 39,1 0-47,-35 35-17,35-35 3,0 0-5,-1 0 45,1 0-12,35 35-35,-35-35 6,-1 0-5,36 0 5,-35 0-3,34 35 3,-34-35-3,69 0 3,-69 0-1,35 0 0,-1 0 0,35 0-1,-69 0 1,70 0 0,-36 0 0,35 0 2,-69 0-4,35 0 1,-36 0 3,36 0-4,0 0 2,-36 0 4,71 0-7,-36 0 4,1 0 0,-1 0-2,70 0 1,-34 0-3,-1 0 4,0 0-1,-34 0-1,-1 0 0,1 0 2,-35-35-2,34 35 5,-34 0 2,35 0 74,-36 0-82,1 0 12,0 0-11,-35-35 85,35 35-81,-35-35-4,34 35 0,-34-69 1,35 69 0,0 0-1,-35-35 0</inkml:trace>
    </iact:actionData>
  </iact:action>
  <iact:action type="add" startTime="12788">
    <iact:property name="dataType"/>
    <iact:actionData xml:id="d2">
      <inkml:trace xmlns:inkml="http://www.w3.org/2003/InkML" xml:id="stk2" contextRef="#ctx0" brushRef="#br0">13421 4485 0,'0'35'69,"0"-1"-55,0 1 1,0 0-8,35 0 9,0-35 186,0 0-173,-1 0-19,1 34-2,0-34 4,69 35 3,-34-35-3,-1 0-7,36 35 6,-1-35-4,0 35-2,1-35 2,-1 34 0,0-34 3,-69 0-2,34 0 0,1 0 0,34 0 0,35 0 0,-104 0 0,69 0 54,-34 0-52,0 0-3,-1 0 1,1 0 0,34 0-2,0 0 3,1 0-2,34-34 3,-70 34-4,1 0 3,-35 0 2,69-35-6,-69 35 4,-1 0 69,1 0-71,35 0 2,-36-35 15,1 0 17,0 35-30,0 0-7,34-34 2,-34-1 1,0 35 1,0 0 4,-1 0-6,1-35 8,0 35 10,0 0-16</inkml:trace>
    </iact:actionData>
  </iact:action>
  <iact:action type="add" startTime="20685">
    <iact:property name="dataType"/>
    <iact:actionData xml:id="d3">
      <inkml:trace xmlns:inkml="http://www.w3.org/2003/InkML" xml:id="stk3" contextRef="#ctx0" brushRef="#br0">3825 9977 0,'34'35'36,"-34"0"-3,35 0 21,0-35-30,-35 34-16,35-34 97,-1 0-50,36 0-41,-35 0-6,-1 0-1,36 0 1,139 0 10,-70 0-12,-35 0 2,0-34-1,35-1 2,-69 35-1,34 0 3,-34-35-4,34 35-3,-34 0 14,-36 0-12,1 0 92,0 0-83,0 0 1,34 0-6,1 0-5,-1 0 4,1 0-3,-35 0 1,34 0 2,-34 0 16,0 0-18,0 0 2,-1 0-3,1 0 10,35 0 0,-36 0-9,1 0 10,0 0-10,0 0 1,0 0 0,-1 0 3,1 0-3,0 0-2,0 0 3,34 0-4,1 0 5,-36 0-4,1 0 4,0 0-4,0 0 2,0 0 8,-1 0 1,1 0 5,0 0-14,0-35 159,-35 1-140,69-36-14,-69 35 3</inkml:trace>
    </iact:actionData>
  </iact:action>
  <iact:action type="add" startTime="24256">
    <iact:property name="dataType"/>
    <iact:actionData xml:id="d4">
      <inkml:trace xmlns:inkml="http://www.w3.org/2003/InkML" xml:id="stk4" contextRef="#ctx0" brushRef="#br0">13352 9873 0,'0'35'51,"0"0"-33,0-1-4,0 1-7,0 0 1,0 0 1,0 34-2,34 1 1,-34-1 0,0-34-1,0 0 2,0 34-1,35-69 119,70 0-85,-36 0-35,1 0 2,34 0-2,-34 0-2,-1 0 3,1 0 0,-36 0 70,36 0-69,-1 0 0,1 0-1,-35 0 0,0 0 0,34 0-1,-34 0 2,34 0-4,-34 0 4,35 0-2,-1 0 2,-34 0-1,35 0 5,-1-35-11,-34 35 80,0 0-77,-1 0 4,1 0 0,0 0-1,0 0-3,34 0 4,1 0-2,-35 0 2,34 0-2,-34 0 5,0 0 18,-1 0 3,1 0-25,0 0-3,0-34 82,0 34-78,-1 0 3,1 0 6,0 0 21,-35-35-30,69 0-2,-34 35 1,0 0 0,0-35-1,-1 1 17,-34-1-14,35 0 12,-35 0-7,0 1 1,0-1 9</inkml:trace>
    </iact:actionData>
  </iact:action>
  <iact:action type="add" startTime="25954">
    <iact:property name="dataType"/>
    <iact:actionData xml:id="d5">
      <inkml:trace xmlns:inkml="http://www.w3.org/2003/InkML" xml:id="stk5" contextRef="#ctx0" brushRef="#br0">18811 9803 0,'34'0'28,"1"35"-2,0 0-20,-35 0 3,0 0-4,35-1 4,0 1-2,-35 0 3,34 0 6,-34-1 15,35-34-23,-35 35-1,70-35 122,-1 0-122,36 35 3,34 0-4,0-35 2,0 0-2,-35 0 2,-34 0-1,34 0 1,-69 0 0,-1 0 54,1 0-53,35 0-1,-35 0 8,-1 0 0,1 0 1,0 0-10,0 0 3,-1 0-6,1 0 4,0-35 9,0 0-1,-1 35-8,1-35-1,35 1 2,-1 34 5,-69-35 78,35 35-86,0-35 5,0 35-6,34-35 9,-34 1-6,0 34 0,0 0 6,-1 0 170,-34-35-73,0-35-95,0 35 6,0 1 3,0-1-18,35 35 1,-35-35-1,0 0 25</inkml:trace>
    </iact:actionData>
  </iact:action>
  <iact:action type="add" startTime="28647">
    <iact:property name="dataType"/>
    <iact:actionData xml:id="d6">
      <inkml:trace xmlns:inkml="http://www.w3.org/2003/InkML" xml:id="stk6" contextRef="#ctx0" brushRef="#br0">12761 12654 0,'34'0'4,"1"0"12,35 0 0,-36 35-1,1-35-6,0 0 7,0 0-10,0 0 10,-1 0-5,1 0 4,0 0-7,0 0 8,-1 0 6,-103 0 130,-1 35-144,-34-35-1,0 34 1,34-34-2,1 0 3,-1 0-1,-34 0 0,139 0 164,-1 0-155,1 0-1,0 0-7,0-34 1,-1 34-5,1 0 2,0 0 2,34 0 15,-34 0-8,0 0 0,0 0 6,0 0-20,-1 0 13,1 0 0,-35 34 8,35-34-7,0 0 1,-35 35 97,-35-35-77,0 0-21,0 0 0,1 0-7,-1 0-2,0 0 23,-35 0-8,36 0-5,-1 0-9</inkml:trace>
    </iact:actionData>
  </iact:action>
  <iact:action type="add" startTime="30524">
    <iact:property name="dataType"/>
    <iact:actionData xml:id="d7">
      <inkml:trace xmlns:inkml="http://www.w3.org/2003/InkML" xml:id="stk7" contextRef="#ctx0" brushRef="#br0">18776 12654 0,'35'0'47,"34"0"-39,-69 35-1,35-35 3,35 0 5,-36 0-6,1 0-1,0 0-2,34 0 2,1 0-1,0 0 1,-1 0 14,-34 0-21,0 0 9,-1 0 21,36 0-17,-35 0 3,-105 0 199,1 0-208,34 0-2,-69 0 3,69 0-3,-35 0 3,1 0-3,34 0 4,0 0-4,0 0 2,1 0 9,-1 0 102,0 0-105,-35 0-6,36 0 2,-1 0-2,-35 0-1,36 0 1,-1 0-2,70 0 123,-35 35-122,34-35 4,1 0-8,0 0 14,-35 34-9,35-34 3,-1 0-6,1 0 4,0 0-2,-35 35 1,35-35 2,34 35-5,-34-35 27,0 0-16,0 0 2,-1 0-4,1 0-7,0 0 34,-70 0 147,0 0-180,1-35-1,-36 35 2,1 0 0,-1 0-1,0 0 6,105 0 123,0 0-121,0 0-8,0-35-2,-1 35 0,1 0 3,0-34-1,0 34 40,-1 0-6,1 0-20,0 0-16,0 0 21,0 0-13,34 0 1,-34 34 1,-35 1 162,-35-35-162,0 35-9,1-35-2,-1 0 2,0 0 0,-35 0 0,1 35 2,-1-35 7,36 0 0,-1 0-1,70 34 123,-1-34-123,1 0-8,0 0 9,0 0-1,-1 0-8,1 0 0,0 35 1</inkml:trace>
    </iact:actionData>
  </iact:action>
  <iact:action type="add" startTime="37723">
    <iact:property name="dataType"/>
    <iact:actionData xml:id="d8">
      <inkml:trace xmlns:inkml="http://www.w3.org/2003/InkML" xml:id="stk8" contextRef="#ctx0" brushRef="#br0">3338 12793 0,'-35'35'133,"35"0"-119,0-1 83,0 1-80,0 0-3,35-35 145,0 0-143,-1 35-12,1-35 14,0 0-2,0 0-11,-1 0 4,36 0-3,-35 0 4,-1 0-4,71 0 3,-1 0 8,-69 0-11,34 34 3,1-34-1,34 35-1,1-35 0,-71 0 1,105 0 0,-104 0 25,0 0 6,0 0-31,34 0-1,36 0 2,-71 0-2,36 0 2,-1 0 2,1 0-2,0 0-3,34 0 0,-35 0 0,1 0 3,-35 0-1,34 35 0,-34-35 0,35 0 0,-36 0-1,1 0 1,0 0 9,34 0-10,-34 0 0,0 0 9,0 0-8,69 0 1,-69 0 2,0 0-2,34 0-2,-34 0-1,34 0 0,-34 0 2,70 0-1,-105-35 192,0-69-172,0 69-15,0-34-5,0 34 12</inkml:trace>
    </iact:actionData>
  </iact:action>
  <iact:action type="add" startTime="41169">
    <iact:property name="dataType" value="strokeEraser"/>
    <iact:actionData xml:id="d9">
      <inkml:trace xmlns:inkml="http://www.w3.org/2003/InkML" xml:id="stk9" contextRef="#ctx0" brushRef="#br1">11683 17625 0</inkml:trace>
    </iact:actionData>
  </iact:action>
  <iact:action type="remove" startTime="41369">
    <iact:property name="style" value="instant"/>
    <iact:actionData xml:id="d10" ref="#d8"/>
  </iact:action>
  <iact:action type="add" startTime="41430">
    <iact:property name="dataType" value="strokeEraser"/>
    <iact:actionData xml:id="d11">
      <inkml:trace xmlns:inkml="http://www.w3.org/2003/InkML" xml:id="stk10" contextRef="#ctx0" brushRef="#br1">11683 17347 0</inkml:trace>
    </iact:actionData>
  </iact:action>
  <iact:action type="add" startTime="45599">
    <iact:property name="dataType"/>
    <iact:actionData xml:id="d12">
      <inkml:trace xmlns:inkml="http://www.w3.org/2003/InkML" xml:id="stk11" contextRef="#ctx0" brushRef="#br0">3755 12897 0,'35'35'161,"-35"35"-152,69 34 10,-69 0-15,35-69 4,-35 35 0,35-36 0,-35 36-1,0-1 8,0-34-6,35 0-2,-35 34 2,34-34 8,-34 0-2,0 0 2,0-1-12,0 1 5,35-35 6,-35 35-9,0 0 1,0-1 15,-35-68 241,1 34-251,-36-70-3,70 35-2,-35 1 0,35-1-3,-34 0 4,-1 0-2,35 1 2,0-1 6,0 139 115,0-69-117,35 0-6,-35-1 1,69 36 1,-69-35 7,35-35-10,-35 34 11,35 1-9,-35 0-1,34 0 2,1 0-2,0 34 0,0-69 9,-35 35-7,0-70 160,34 0-153,-34 1-9,0-1 9,0-35-1,0 35 6,0 1 3,35-1-8,-35 0-6,0 0 3,0 1 119,70-1-125,-70-35 0</inkml:trace>
    </iact:actionData>
  </iact:action>
  <iact:action type="add" startTime="47591">
    <iact:property name="dataType"/>
    <iact:actionData xml:id="d13">
      <inkml:trace xmlns:inkml="http://www.w3.org/2003/InkML" xml:id="stk12" contextRef="#ctx0" brushRef="#br0">5980 12654 0,'0'0'3,"35"0"6,-35 35 4,35 0-5,0-35 9,-1 34-10,1 1 0,35 0 1,-1 0 0,1 34 2,-1-69-3,1 70 13,-1-70-14,1 34 10,-35 1-3,34-35-6,-34 0 2,-35 35-1,35 0-1,34-35 9,-69 34-8,35-34 0,-35 35 0,70 0-1,-1 35 9,-34-70-6,0 34-4,0-34 4,-35 35-3,34 0 48,-34 0-44,35-35-3,0 69-2,0-34 9,-1-35-7,1 35 19,-35-1 69,0 1-66,-35-35 113,1 0-129,-36 0-8,35 0 11,1 0-9,-1 0-3,0 0 6,0-35-6,0 35 45,1 0-16,-1 0-28,0 0 9,70 0 94,0 0-102,-1 0 2,1 0-1,0 0 0,35 0 22,-36 0-25,1 0 2,0 0 6,0 0 43,-1 0 25,1-34-67,0 34 20,-35-35 76,0 0-96,0 0-2,0 1 1,0-1 75,0 0-75,0 0 34</inkml:trace>
    </iact:actionData>
  </iact:action>
  <iact:action type="add" startTime="51891">
    <iact:property name="dataType"/>
    <iact:actionData xml:id="d14">
      <inkml:trace xmlns:inkml="http://www.w3.org/2003/InkML" xml:id="stk13" contextRef="#ctx0" brushRef="#br0">11474 13141 0,'35'0'7,"34"34"5,-34-34-6,0 0-1,0 0 12,-35 35 10,69-35-22,1 35 12,34 35-11,0-36 4,1 1-4,-1 0 4,-34 0-3,-36-1 1,1-34 2,0 35 51,0 35-52,34-36 0,-34 36-3,35-1 0,-1-34 3,-34 35-2,0-70 1,-1 34 1,-34 1-2,0 0 32,0 0-20,0 0-5,0-1 1,0 1 1,0 0-1,0 34 1,0-34-1,0 35-6,-34-70-1,34 34-1,0 1 18,-35 0-2,35 34-16,-35-34 4,-34 0-6,69 35 4,-35-36-1,0 1 0,35 0-1,-35-35 1,35 35 1,0-1-2,-35-34 9,35 35 0,0 0 0,-34-35-8,-1 35-1,0-35 3,0 69-4,1-34 11,-36 0-11,35-35 2,1 34 2,-1-34-4,0 35 26,0-35-25,0 0 17,1 0-7,-36 35-10,35-35 1,-34 69 2,-70-69-2,69 35-3,1 35 4,34-70-2,-35 35 2,36-1-1,-36-34-1,35 0 3,35 35-3,0 0 3,-35-35-4,1 0 2,-1 35 7,-35-35 8,70 34-22,-34-34 7,-36 35 11,70 0-15,-35-35 5,1 35-3,-1-35 10,0 34-7,35 1 37,-35-35-29,35 35-1,0 34-8,-35-34-1,35 0 3,-34-35-3,34 35 1,0-70 262,0 0-264,0 0 4,0-34 4,0 34 1,0-34-6,0 34-1,0 0 56,0 0-34,0 1 43,0-1-66,-35 35 129,35 35-130,0-1 2,-35-34 0,35 70 1,0-35 12,0-1 2,0 1 26,0 0-43,0 0 18,0-1 0,35-34 66,0 0 137,-35 35-219,0 0 67,34-35-22,1 0 16,0 0-12,0 0-48,0 0-2,34 0 3,1 0-5,-36 0 2,36 0 1,-35-35-1,69 35 2,-69 0-1,-35-35-1,35 35 1</inkml:trace>
    </iact:actionData>
  </iact:action>
  <iact:action type="add" startTime="55684">
    <iact:property name="dataType"/>
    <iact:actionData xml:id="d15">
      <inkml:trace xmlns:inkml="http://www.w3.org/2003/InkML" xml:id="stk14" contextRef="#ctx0" brushRef="#br0">3894 17973 0,'35'0'46,"69"0"-39,-34 0 4,-1 0-6,36 0 3,-1 0 0,-35 0-1,71 0 2,-36 0-2,0 0 2,35 0-2,0 0 1,70 0 0,-70 0 0,-35 0 0,35 0 0,-69 0 0,34 0 0,1 0-1,34 0 1,-35 0 0,0 0 0,-34 0-1,34-35 2,-34 35-2,-36 0 2,71 0-1,-1 0 1,-34 0-1,-36 0-1,36 0 0,-1 0 1,1 0 1,34 0 0,1 0-2,-1-35 2,-69 35-3,-1 0 2,1 0 0,0 0 1,0 0-2,0 0 7,-1 0-6,1 0 0,0 0 0,34 0 0,36 0 0,-1 0 0,70 0 0,243 0 0,-243 0 2,-35 0-4,0 0 7,-35 0-9,1 0 2,-1 0 3,35 0-1,-69 0 0,34 0-1,-69 0 2,0 0 5,-1 0 3,36 0-10,-1 0 1,-34 0 8,0 0 18,35 0-28,-1 0 3,1 0-2,-1 0 1,70 0 0,-34 0-1,34 0 1,104 0 1,-34 0-2,-105-35 2,0 35-3,-34 0 3,-35 0-1,-1 0 0,1-34 17,0 34 48,0 0-68,69 0 5,-69 0-4,0 0 10,34 0 62,-34 0-62,0 0 26</inkml:trace>
    </iact:actionData>
  </iact:action>
  <iact:action type="add" startTime="58721">
    <iact:property name="dataType"/>
    <iact:actionData xml:id="d16">
      <inkml:trace xmlns:inkml="http://www.w3.org/2003/InkML" xml:id="stk15" contextRef="#ctx0" brushRef="#br0">22218 13245 0,'35'0'34,"0"0"-18,-35 35-8,35 0 2,-1 34-4,1-34 3,35 34-2,-36 1 8,36-35-3,-35 34-3,0-34-1,-1 34 4,1-69-2,-35 70-3,35-1-1,0 1 2,-1-35 1,1 34-2,-35-34-1,0 0 3,35 34-2,-35-34 2,35 35 4,-1-36-9,-34 71 5,0-71 5,0 36-8,0-35 4,0 0-4,0-1 3,0 1 6,0 35-7,0-36 9,0 1-9,0 0-1,0 34 0,0-34 1,-34 0 1,34 34 0,0 1 17,0-1-17,-35-34 4,35 0-6,0 0 1,-35 34-1,35-34 9,0 0-8,0 0 0,0-1 1,0 1 5,0 35 2,0-36 0,0 1-8,-35-35 168,1 0-136,-1 0-34,0-35 32,35 1-23,-35-36-6,1 35-1,34-34 1,-35-1-3,0 1 11,35 34-3,0 105 116,0-36-117,35 1-5,0 0 2,-35 0-4,34-1 10,-34 1-8,35 0-1,0 0 8,0-1-4,-1 1 4,-34 0 1,70 0-9,-70-1 10,35-34-11,-35-34 139,34-36-139,1 70 3,-35-35-3,35 35 2,-35-69-1,35 34 97,0 0-97,-35 1 1,34 34 1,1-70-2,0 70 2,-35-35 6</inkml:trace>
    </iact:actionData>
  </iact:action>
  <iact:action type="add" startTime="61095">
    <iact:property name="dataType"/>
    <iact:actionData xml:id="d17">
      <inkml:trace xmlns:inkml="http://www.w3.org/2003/InkML" xml:id="stk16" contextRef="#ctx0" brushRef="#br0">18845 18007 0,'35'35'54,"70"-35"-46,-36 0-1,1 0 1,-36 0 1,71 0-1,-1 0-2,0 0 3,1 0-2,-36 0 2,105 0-2,-35 0 1,70 0 0,-70 0 0,0 0 4,-35 0-6,1 0 0,-36 0 3,35 0-3,-34 0 1,0 0 1,-1 0 1,-34 0-1,34 0 0,1 0 1,34 0-2,1-35 2,68 1-2,-68 34 1,34-35 0,35 35-1,-70-35 1,0 0 1,1 35-1,-71 0 0,175 0 9,-174 0-12,0 0 7,-1 0 11,105 0-7,-69 0-9,34 0 0,-69 0 4,208-34-5,-104 34-1,105 0 4,-70 0-3,0 0 3,34 0-2,-34 0 4,-35 0-4,-35 0 0,1-35 0,-1 35 3,-69 0-3,0 0 8,-1 0 57,36 0-69,-1 0 2,1 0 4,0 0-4,34 0 4,-69 0 1,-1 0-4,36 0 3,-35 0-2,34 0 10,1 0-10,-35 0 0,34 0 0,1 0 2,-1 0-2,-34 0 41,34 0-1,1 0-38,0 0 0,-36 0 1,1 0 1,35 0-8,-36 0 4,1 0 0,0 0 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04:25.5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971">
    <iact:property name="dataType"/>
    <iact:actionData xml:id="d0">
      <inkml:trace xmlns:inkml="http://www.w3.org/2003/InkML" xml:id="stk0" contextRef="#ctx0" brushRef="#br0">6015 4450 0,'104'-70'123,"-69"70"-114,-35-34-2,35 34 2,0-35-2,0 0 0,-1 35-1,1-35 4,0 1-4,-35-1 2,69 35-1,-34-70 2,0 70-2,69-69 2,-69 69 1,0-70 0,69 36-6,-34 34 7,-70-35-5,69 0 1,-34 35 0,0-35 3,-1 1-4,1 34 5,35-35-5,-1 0 1,-34 0 4,0 0-1,69 1-6,-34-1 4,34 0-1,-69-34 0,69 34 1,-34 0 0,-1 0 8,-34 1 0,0 34-8,-1-35 0,71 0 0,-105 0-1,69 1 1,1-36 0,-1 70-1,-34-69 2,0 69 2,-35-70-3,35 70-3,-35-35 3,35 35-2,-35-35 3,34 1-1,1-1 16,-35 0-17,70 0 1,-70 1 0,69-1 1,-34 0 1,-35 0 4,35 35 82,-35-34-77,-35 34 152,0 0-166,0 34 4,1-34 0,-1 35-3,0-35 2,0 0 1,1 35-3,-1-35 26,0 0 16,0 0-24,70 0 128,-35-35-144,35 35-1,0 0 0,-1 0 0,1 0 3,35-35-2,-36 35-1,1-34 19,0 34-14,0 0-4,-1 0 25,-34-35-17,35 35 0,-35 35 109,0-1-115,0 1-5,0 0 2,0 0 2,0 34 7,0-34 2,0 0-11,0-1 5,0 1-9,0 0 5,0 0 0</inkml:trace>
    </iact:actionData>
  </iact:action>
  <iact:action type="add" startTime="5848">
    <iact:property name="dataType"/>
    <iact:actionData xml:id="d1">
      <inkml:trace xmlns:inkml="http://www.w3.org/2003/InkML" xml:id="stk1" contextRef="#ctx0" brushRef="#br0">9318 2364 0,'0'35'42,"-34"-35"-20,-1 0-14,0 35 8,35 0 0,-35-35 0,0 34 65,35 1-60,0 0 20,0 0-32,0-1 5,35-34-7,-35 35 10,35-35-2,0 35 9,-35 0 11,35-35 18,-1 0-30,1 0 0,-35-35 9,35 35-15,-35-35 38,35 0-40,-35 1 10,0-1 53,34 0-67,-34 0 75,0 1-64,0-1-4,0 0 5,-34 0 8,-1 0-8,35 1-5,-35 34-11,0-35 8,1 0 14,34 0 19,-35 35-40,35-34 1,-35 34 0,35-35-3,0 0 65,0 0-39,0 1-16,35 34 9,-35-35-10,35 35 0,-1-35 2,1 35 14,0 0 113,0 0-50</inkml:trace>
    </iact:actionData>
  </iact:action>
  <iact:action type="add" startTime="8480">
    <iact:property name="dataType"/>
    <iact:actionData xml:id="d2">
      <inkml:trace xmlns:inkml="http://www.w3.org/2003/InkML" xml:id="stk2" contextRef="#ctx0" brushRef="#br0">9840 2051 0,'0'35'239,"0"0"-200,0 0-8,0-1-16,35-34 195,-1 0-134,1 0-34,0 0 4,-35-34-39,35 34 2,-35-35 221,35 35-224</inkml:trace>
    </iact:actionData>
  </iact:action>
  <iact:action type="add" startTime="10088">
    <iact:property name="dataType"/>
    <iact:actionData xml:id="d3">
      <inkml:trace xmlns:inkml="http://www.w3.org/2003/InkML" xml:id="stk3" contextRef="#ctx0" brushRef="#br0">10118 2503 0,'-35'0'83,"35"35"-74,-34-35 1,-1 35 12,0-35-7,0 0-8,35 35 64,-35-35-61,1 34 8,34 1 27,0 0-12,0 0-18,0-1 41,0 1-51,34 0 13,1 0-12,0-35 16,0 0 13,-35 34-27,35-34 72,-1-34-64,1 34-8,-35-35-3,35 0 3,-35 0 23,35 35 16,-35-34 20,34-1-44,-34 0 17,0 0-28,0 1-3,0-36 14,0 35 10,-34 35 187,-1 0-196,70 0 249,-1 0-265,1 0-1,0 0 2,0 0-4,-1 0 9,1 0-6,0 0 96</inkml:trace>
    </iact:actionData>
  </iact:action>
  <iact:action type="add" startTime="13590">
    <iact:property name="dataType"/>
    <iact:actionData xml:id="d4">
      <inkml:trace xmlns:inkml="http://www.w3.org/2003/InkML" xml:id="stk4" contextRef="#ctx0" brushRef="#br0">3512 3790 0,'-35'0'49,"35"-35"-32,-35 0-8,0 35 6,1-35-8,-1 35 2,0 0 29,0 0 32,0 0-60,35 35 5,0 0 8,0 0 9,-34-35-17,34 34-5,0 1 5,0 0 0,0 0 17,0-1-24,0 1 9,0 0-10,0 0 12,0-1 6,34-34 21,1 0-30,0 0 16,0 0-18,0 0 2,34 0-9,1-34 7,-1-1 1,-69 0 68,35 0-70,-35 1 3,0-1 2,0 0-12,0 0 1,0 1 1,0-1 0,0 0 0,0 0 0,-35 35 129,0 0-129,1 0 0,-36 0 8,35 0 4,1 0 36,-1 0-41,0 0-6,0 0 47,35 35 18,0 0-49,0 0-18,0-1-1,0 1 0,0 0 2,0 0 7,0-1 1,0 1 32,0 0-40,35-35 83,0 0-84,0 0 23,-1 0-13,36 0-4,-35 0 4,-1-35-10,1 35 0,0-35 18,0 35-10,-35-34 5,34 34 34,-34-35 26,0 0-43,-34 35-15,34-35-11,-35 35-2,0 0 4,0-34-4,1 34 13,34-35-6,0 0 3,-35 35-14,35-35 34,-35 35 65,70 0 70,0 0-161,-1 0 5,1 0-12,0 0 10,0-35-9,-1 35 3,1 0-4,0 0 18,0 0 115,0 0-36,-1 0-57,-34-34-31,35 34 6,-70 0 163,1 0-167,-1 0-7,0 0-5,-35 0 3,36 0-2,-1 0 2,0 0 16,0 0-1,1 0-16,-1 0 17,0 0 1,0 0-2,1 0-13,68 0 186,1 0-185,0 0-6,0 0 5,-1 0-4,1 0 9,0 0 1,0 0-9,-1 0 10,1 0 10,0 0 2,0 0 4,-70 0 118,0 0-146,-34 0 12,34 0-11,-35 0 12,70 34-11,-34-34 1,-1 0 8,0 0 14,0 0 18,1 0-31,-1 0-1,35 35-8</inkml:trace>
    </iact:actionData>
  </iact:action>
  <iact:action type="add" startTime="20612">
    <iact:property name="dataType"/>
    <iact:actionData xml:id="d5">
      <inkml:trace xmlns:inkml="http://www.w3.org/2003/InkML" xml:id="stk5" contextRef="#ctx0" brushRef="#br0">11161 6362 0,'0'35'70,"0"-1"-33,0 1-21,0 0-8,0 0 19,0 0-5,0-1 2,0 1-18,0 0 41,0 0 10,35-35 9,0 0-52,-1 0 8,36 0-6,0 0-9,-1 0 3,35 0 1,36 0-5,-36 0 2,-35 0-3,-34 0 3,69 34-1,1-34 2,-1 0-2,70 0 19,-139 0-18,34 0 1,-34 0 12,0 0-13,0 0 1,-1 0 45,71 0-42,-1 0-9,-35 0 7,71 0-2,33 0-1,106 0 0,-140 0 2,-35 0-2,-69 0 1,0 0 0,34 0-1,-34 0 84,0 0-21,-1 0-55,1 0-5,0 0-3,69 0-2,-34 0 3,-1 0 0,-34 0 1,35-34 3,-36 34 86,-34-35 44,0-35-133,0 1 5,0 34-6,0 0 12,0 0-13,0 1-1,0-1 10,0 0-1,0 0-7</inkml:trace>
    </iact:actionData>
  </iact:action>
  <iact:action type="add" startTime="22841">
    <iact:property name="dataType"/>
    <iact:actionData xml:id="d6">
      <inkml:trace xmlns:inkml="http://www.w3.org/2003/InkML" xml:id="stk6" contextRef="#ctx0" brushRef="#br0">13908 6710 0,'0'34'29,"0"1"9,70 0-31,-36 34 2,36-69-1,-35 35-2,34 0 12,-34-35-2,0 0 2,0 0-12,-1 0 1,36 0 0,34 0 2,35 0-2,-69 0 1,-1 0 0,70 0 0,-104 0 0,35 0 0,-36 0 0,1 0 0,0 0 0,0-35 4,0 35-8,-1 0 20,36 0-14,104-35-5,-35 35 3,-35-34-1,0-1 2,1 35 2,-36 0-7,1 0 4,-1 0 3,36-35-6,-1 35 6,0 0-5,35 0 4,-34 0-5,-1 0 7,0 0-7,-34 0 1,-1 0 2,1 0 7,-35 0 92,0 0-101,34 0 5,35 35-4,70 0 0,-35-1-1,0 1 1,35 0 2,-104-35-1,34 35 13,-34-1-16,-36-34 1,1 0 1,-35 35 114,35 35-106,0-1 13,-1-69-25,-34 35 7,35 0-4,-35 0 11,35-35-10,-35 34 9,35 1 6,0-35-14,-35 35 1,34 0-4,1-1 13,-35 1-12,35-35 3,-35 35-2,35-35 2,-35 35-1,0-1 73,34-34-74,-68 0 160,-1 0-157,-35 0-6,36 0 11,-1 0 1,0 0 8,0 0-15,0-34-2,1 34 15,-1 0-4,70 0 157,-1 0-165,1 0-6,0 0 4,0 0 10,0 0 6,-1 0-7,1 0 4,0 0 18,0 0-23,-1 0 127,-34-35-128,35 0-10,-35 0 5,35 1 6,0-1-9,-35 0 2,0 0-3,34 35 19,-34-34 113</inkml:trace>
    </iact:actionData>
  </iact:action>
  <iact:action type="add" startTime="26571">
    <iact:property name="dataType"/>
    <iact:actionData xml:id="d7">
      <inkml:trace xmlns:inkml="http://www.w3.org/2003/InkML" xml:id="stk7" contextRef="#ctx0" brushRef="#br0">25765 6362 0,'0'35'68,"0"-1"-61,35 1 1,-35 0-2,0 0 3,0 0 7,0 34-7,0-34 16,0 0-8,0-1-3,0 1-7,34-35 159,36 0-143,-1 0-16,105 35 2,-104-35-2,69 35 6,0-1-10,70 1 9,-70 0-5,69-35 0,-103 0-1,-36 0 2,1 0-1,-1 0 1,1 0 0,34 0 0,-34 0 0,34 0 0,-34 0 0,34 0 0,0-35-1,-34 35 1,34 0 0,-69 0 8,0 0-8,-1 0 0,1 0 39,69 0-39,1 0 0,-1 0 1,-34 0-2,-1-35 1,1 35 0,-36 0 0,1-34 1,35 34 9,-35 0 50,69 0-61,0 0 4,0 0-6,-69 0 4,0 0-2,0 0 2,0 0-2,-35-70 187,0 35-181,0-34-6,0 34 2,0-34 7,0 34 0,0 0 45,0 0-36,0 0-18,0 1 18</inkml:trace>
    </iact:actionData>
  </iact:action>
  <iact:action type="add" startTime="28536">
    <iact:property name="dataType"/>
    <iact:actionData xml:id="d8">
      <inkml:trace xmlns:inkml="http://www.w3.org/2003/InkML" xml:id="stk8" contextRef="#ctx0" brushRef="#br0">29172 6814 0,'0'35'16,"0"-1"23,70 36-25,-1-35 2,-34 34 0,35-69-7,-70 35 1,69 0-5,-34 0 8,0-35-12,0 0 8,-1 0 7,1 34-9,35-34 1,-1 0 0,1 0 3,-1 0-2,36 0-3,-71 0 0,36 0 3,0 0-3,34-34 2,-69-1 0,-1 35 2,1 0 0,-35-35 6,35 35-11,0 0 51,-1 0-39,1 0-1,0 0-7,0 0-3,34 0 0,1 0 1,34 0 1,35 0 0,0 0 2,0 0-4,0 35 3,-34-35-3,-1 0 5,70 0 2,-139 0 62,0 69 42,34-69-110,1 70 1,-36-35-1,71 34 3,-36-34-5,-69 0 4,35-35-2,0 0 4,-35 34 19,0 1-22,35-35 0,-1 70 0,36-1 3,-1 1-5,-34-36 3,0-34-4,-35 35 2,-35-35 266,0 0-258,1 0-2,-1 0 18,0 0 0,0 0-5,1 0-12,-1 0 1,70 0 204,-1 0-214,1 0 22,0 0-14,-35-35 164,35 35-164,-35-34 216,0-1-220,0 0 11,0 0-4,0 1 0,0-1-7,0 0-2,0 0 1,0 1 0,-35-1 8,35 0 32,0 70 260,0 0-285,0-1-6,0 1 20,0 0-12,0 0-10,0-1 2,0 1 15,0 0 41,0 0-66,0-1 24,-35-34 91,0 0-84,1 0-33,-1 0 10,0 0-6,0 0 96</inkml:trace>
    </iact:actionData>
  </iact:action>
  <iact:action type="add" startTime="33855">
    <iact:property name="dataType"/>
    <iact:actionData xml:id="d9">
      <inkml:trace xmlns:inkml="http://www.w3.org/2003/InkML" xml:id="stk9" contextRef="#ctx0" brushRef="#br0">208 11124 0,'0'35'37,"0"0"-30,0 0 33,0 0-34,0-1 3,0 1 9,0 35-3,0-36 7,0 1-6,0 0 8,0 0-7,35-35 93,35 0-92,-36 0-11,1 0 2,35 0-3,-1-35 1,1 35 0,-1 0 4,1-35-5,34 35 3,1 0-3,-1 0 2,35 0 2,35 0-4,-35 0 1,0-35 2,-69 1-1,34 34 1,0-35-3,-34 35 2,34 0 0,-34 0 0,-1-35 8,-34 35 8,0 0-16,-1 0 1,1-35-2,0 35 16,0 0-5,-1 0-12,1 0 3,0 0 5,0 0-6,0 0 0,-1 0 0,36 0 8,-1 0-8,1 0 0,0 35 0,-1-35 1,1 0 1,-1 0-1,1 35-6,-36-35 5,1 0 1,0 0 7,0 0-10,0 0 13,-1 0-12,1 0-1,0 0 2,0 0 4,34 0-4,-34 0-1,34 0-1,36 0 2,-36 0 1,-34 0-2,-35 35 2,70-35-4,-36 0 4,1 0-2,35 0 1,-36 0 7,36 0-7,0 0 0,-36 0 8,36 0 2,-35 0-4,-1 0-3,1 0-8,0 0 5,0 0 1,0 0 0,-1 0 8,1 0-12,0 0 12,0 0 0,-1 0-11,1 0 2,0 0 1,0 0 6,-1 0-7,1 0 0,0 0 3,0 0-5,0 0 0,-1 0 6,1 0-8,0 0 12,34 0-7,36 0-1,-1 0-1,0 0 1,-69 0 3,35 0-5,-36 0 3,1 0-3,-35-35 257,0 0-250,0 0-4,0 1-2,0-1 7,0 0-10,35 0 4,0 35 5,-35-69 78</inkml:trace>
    </iact:actionData>
  </iact:action>
  <iact:action type="add" startTime="36630">
    <iact:property name="dataType"/>
    <iact:actionData xml:id="d10">
      <inkml:trace xmlns:inkml="http://www.w3.org/2003/InkML" xml:id="stk10" contextRef="#ctx0" brushRef="#br0">7580 11020 0,'0'35'93,"0"0"-80,0-1 17,0 1-6,0 0 42,0 0-44,0 0 32,0-1-6,0 1 42,0 0-75,35-35 56,34 0-57,-34 35 2,34-35-9,1 34 3,-35-34-2,-1 0-1,36 0 2,-35 0-2,0 35 1,69-35 7,70 0-8,-139 0 14,312 0 13,-277 0-26,-1 0 2,-34 0-3,139 0 20,-105 0-22,1 0 3,0 0-1,-36 0-1,1 0 3,69 0-1,-69 0 0,35 0 0,69 0 2,-35 0-4,0 0 3,-34 0 0,0 0-1,34 0-2,-35 0 2,36 0-2,-1 0 4,-34 0 4,-36 0-5,36 0 0,-35 0 61,-1 0-62,1 0 5,35 0-8,34 0 4,0 0-3,-34 0 2,-1-35-2,36 35 4,-36 0-3,1 0 1,-1 0 0,36 0-1,-36-34 0,70 34 2,70-35 15,-140 35-17,1 0 1,34 0 1,35 0 14,-69 0-15,-35 0 0,-1 0 2,1 0 54,35 0-56,-35 0 0,34 0-2,35 0 2,1 0 0,-1 0-2,-69 0 3,34 0-1,1 0 0,-35 0-1,-1 0 1,71 0 2,-36 0-3,36 0-1,-71 0 3,36 0-2,-35 0 1,34 0 0,-34 0 4,0 0-4,0 0 6,-1 0-8,1 0 2,0 0 1,34 0-3,-34 0 3,35 0-2,-36 0 3,36 0-4,-35 0 2,34 0 0,36 0-1,-36 0 2,70 0-1,-69 0 0,-1 0 1,1 0-3,-35 0 10,-1 0 39,1 0-47,0 0 0,69 0 1,1 0 0,173 0 23,-243 0-28,69 0 6,0 0-3,0 0 1,1 0 0,-1 0 0,0 0 0,-34 0 1,104 0 14,-70 0-14,0 0-1,1 0-2,-36 0 1,36 35 2,-1-35-1,0 0 1,-69 0-3,0 0 2,34 0 4,-34 0-6,35 0 0,-1 0 5,-34 0-5,34 0 2,1 0-1,0 0 1,-36 0 0,1 0-1,0 0 21,0 0-22,-1 0 9,1 0-8,0 0 2,0 0-2,-1 0 0,36 0 12,0 0-13,-1 0 13,35 0-10,1 0-6,-1 34 5,70 1 0,-35-35 2,70 35 6,-140-35-11,1 0 3,-36 0-1,1 0 113,0 0-107,0 0-6,0 0 0,-1 0 13,36 0 37,-1 0-48,-34 0-4,0 0 4,34 0-3,1 0 1,-35 0 10,34 0 55,-34 0-65,35 0 9,-36 0 0,1 0 172,0 0-170,-35-35 112,35 35-54,-35-35-71,0 1 21,34 34 9,-34-35-28,0 0 159,0 0-152,35 1-4,0-36-2,-35 35 13,0 0 25</inkml:trace>
    </iact:actionData>
  </iact:action>
  <iact:action type="add" startTime="40990">
    <iact:property name="dataType"/>
    <iact:actionData xml:id="d11">
      <inkml:trace xmlns:inkml="http://www.w3.org/2003/InkML" xml:id="stk11" contextRef="#ctx0" brushRef="#br0">730 10012 0,'0'35'56,"-35"69"-49,0-69-3,1 34 3,34-34 2,0 35-1,-35-36 2,0 1-6,35 0 28,0 35-7,0-36-6,0 36-12,0-1 7,-35-69-7,1 35 0,34 0 1,0 0 0,-35-1 88,35-103 9,69-174-84,1 69-13,-35 104 4,-1 35-7,1 1 3,35-36-2,-35 70 2,-1-35 0,1 35 4,0-34 42,34-36-39,-34 70-6,-70 35 75,1 34-76,-1 1 0,-35-1 5,1 70-9,69-104 2,-35 0 2,0 35 0,35-36 56,-35-34-57,35 70 1,-34-35 0,-1 34 2,-35-34-5,36 34 9,-1 1-12,0-35 8,0-1-5,0 1 13,70-70 87,0 1-99,69-71 3,70 1-2,35-35 2,69 70-3,-35-36 1,-34 1 0,-35 0 2,-105 104-1,1-70-1,-35 70 2,-1 0 1,-34-35-3,0 70 155,-34 0-159,34 34 6,-70-69-1,35 70 1,-34-1-4,34-34 4,-34 35-1,34-35 1,0 34-4,-35 1 7,36-36-7,-71 71 5,71-71 4,-1 1 9,0 0-6,0 0-8,1-1-1,-1 1-2,35 0 10,-35-35-9,105-70 124,-1 1-125,105-35 1,-35-1 1,70-34-1,-70 35-1,35 34 5,34 1-2,-69-35-2,-34 34 0,-36 70 1,-34-35-1,0 35 9,-35-34 0,0 68 123,-35 105-131,0-69-2,0 69 2,-69-35-3,0 70 3,69-70-3,0 1 5,0-71-2,-34 1 0,69 0-2,-35 0 4,105-105 144,-1 1-150,1 34 4,34-69 1,0 34-3,35-34 3,70 0-3,-105 34 2,70 0 1,-69-34-2,68 0 1,-34 34 0,1 1 1,-36-1-2,-35 36 0,-34 34 2,-35-35 3,0 70 82,-69 104-86,-1-35 3,-34 70-4,-35 0-2,69-1 2,-69-68-1,70-1 2,-1-35-1,0-34 0,1 35 4,34-70-5,35 34 3,-35-34-2,1 35 9,-1-35 0,0 0-8,0 35-1,35-105 99,35 1-99,35-1 0,34-69 2,35 35-2,-35-70 0,70 0 3,-35 70-4,139-104 1,-173 138 1,-71 70 0,1-69 9,-35 103 122,0 36-135,0 34 4,-35 0-2,1 1 1,-1-1 2,0 0-1,0-69 0,1 69 0,-1-69 2,0 0-4,35 0 1,0-1 2,0 1-3,-35 0 4,1 0-2,-36 34 2,35-34-5,0 34 2,1-69 2,34-34 82,34-1-83,1-35-2,104 1 5,-34-35-8,34-1 6,-35 36-2,70-1 1,-105 1-1,1-1 1,0 35 0,-1 1-2,-34-1 3,0 0-2,-1 0 3,1 35 1,-35-34-6,35 34 7,0-70-8,-1 70 3,1-35 1,0 1-1,35-1 1,-36 0 8,-34 70 74,-69 34-81,-36 70-3,1-69 0,0 34 4,0-69-4,-36 104 1,71-104 4,-35 69-4,-36-34 1,106 34-2,-36-104 4,70 35-4,35-70 147,0-35-143,34 36 2,36-71-8,-36 1 2,70 0 2,-34 34-4,68 1 6,-68-36-4,-36 71 5,-34-1-7,0 35 6,0 0 54,34 0-58,1-35 3,-1 0 2,-34 35 4,0 0 38,34 0-37,-104 70 143,1-1-152,-36 1 8,35-1-9,-34 1-1,34 0-1,-69 34 4,69-35-1,-35 1 0,-34-1 4,69 1-6,-34-35 7,69-1-7,-35 1 12,105-70 109,34 1-119,-35 34 2,105-35-2,-35 35 1,70-35 0,-139 35 0,-36 0 0,1 0 112,0 0-104,-35 35-7,-35-35 149,0 0-149,-69-35-4,-174-173 17,139 69-14,-35-70 9,104 139-6,-69-69-9,35 35 4,0 0-2,34 34 5,35 35-2,70 70 161,0 0-154,0 0-12,-1 34 6,36-34-1,-35 0-1,0 0 2,-35-1 1,69 1-2,-69 35 1,70-1 1,-36-34-2,-34 34 0,70-34 2,-70 0-1,35 35-1,-1-70 2,-34 69 7,0-34-2,0 0 2,0-1 0,0 1-8,0 0 24,-34-35-15,-36 0-10,-34 0 3,-35 0-6,-70-35 5,-34-104 0,-35 0-1,69 69-2,0 1 4,-34-105-3,34 139 1,140-34 0,34 69 1,105 35 134,34 34-133,0 1-4,0-36-1,36 36 4,-71-70-2,1 35 1,-1-1 0,70 36 0,-104 0 0,35-70 1,-1 69-2,1-34 1,-70 0-1,69-1 2,-34 1-2,0 0 3,-1 0-4,1-35 4,-35 34-5,0 36 27,0-35-24,0-1 8,0 1 7,-35-35 25,-34 0-39,-1 0-2,-173-69 3,-35-36-3,-70 1 1,-34-70 0,34 35 1,35 35-4,139 34 5,105 1-1,34 69-2,70 35 173,34 34-171,1 1-2,69-1 0,0 36 0,-35-1 2,70-35 1,-104 1-4,34-1 5,-69-69-8,-1 35 6,36 0 7,-105-35 108,0 0-119,-69 0 1,0 0 3,-1 0-3,1 0 2,0 0 0,0 0 1,-1 0-2,70 0 1,1 0 6,-1-35-4,0 0-2,-34 1 2,-36-140-8,-34 70 3,35-36 1,-35 36 2,69 35 0,-69-1 0,70 1 1,-36-1-2,1 1 1,0 34-1,69 35 1,70 0 171,-35 35-171,104 69 9,0 0-14,-69-34 9,35-1-7,34 1 4,-34-36-5,-70 1 5,34-35 23,1 35-16,35 0-8,34 34-1,-35-34 0,-34 0 1,70 34 0,-71-34 11,1-35-13,0 0 12,-35 35 29,0 0-41,-35 34 1,-69-69 1,34 70 1,1-36-1,-1-34-1,1 0 2,-36 0-2,36 0 0,34 0 1,-35 0 0,36 0 2,-1 0 28,0 0-6,0 0-25,35-34 1,-34-1 0,-36 35 8,70-35-8,-35 0 1,-34 1-2,34 34 0,0-35 2,35 0-1,-35 35 0,1-35-1,-1-34 9,0 34-6,0 35 0,1-69-2,-1 34 1,35 0-6,-35 0 4,0 0 2,105 105 219,69 0-219,-35 34 2,1-35-3,-1 36 0,35-36-4,-35 35 5,-34-69-1,-1 0-2,-34 0 2,0-35 144</inkml:trace>
    </iact:actionData>
  </iact:action>
  <iact:action type="add" startTime="49183">
    <iact:property name="dataType"/>
    <iact:actionData xml:id="d12">
      <inkml:trace xmlns:inkml="http://www.w3.org/2003/InkML" xml:id="stk12" contextRef="#ctx0" brushRef="#br0">7997 9873 0,'-35'0'33,"35"70"-24,-35-36-1,1 1 0,-71 35 0,36-1 0,-35 1 1,-1-1 7,36 35-14,-1-69 4,-34 70 2,0-71-1,34 36 1,35-35 0,-69 34-1,208-104 122,-34 1-120,104-71 1,-70 71-2,35-36-5,0 35 4,-35-34 3,-34 34-2,-35 35-1,69-35 1,-34-34 6,-1 34-6,35 35 2,1-35-2,-36 0 1,1 1-2,-35 34 2,-1 0 3,-34 34 106,-34 71-102,34-36-8,-105 35 2,36 36-3,-105 33 6,70-103-10,69-1 3,0 1 5,0-35-3,0-1-1,70-34 120,70-34-120,68-1 4,71-35-1,-105 36-8,209-36 9,-35 35-4,69-69 0,35 35 2,1-1-3,-175 35 2,-69-34 1,-105 34-3,-69 0 4,0 70 117,-69 34-118,-36-34-3,36 70 4,-35-71-6,34 36 7,-34 34-2,-35 0-5,69-34 4,-104-1 1,70-34 0,0 35-5,-70-36 4,35 36 1,34-70-2,36 0 2,-1 35-2,-69 0 2,104-35 0,1 0-2,-1 34 3,0-34 9,70 0 63,34-69-72,71-1-1,-1-34-3,34-35 5,71 0-8,69-70 6,-35 35-2,0 1 8,0 68-12,70 1 3,-105 35 2,-103-1-1,-36 35 2,-104 70 125,0 0-123,0 69-7,-70-69 4,70 69 0,-69-34 1,34 34-2,-69 35 1,-1-35 1,36 1-2,-70-1 0,69-35 2,1-34-2,34 0 1,0-35 0,105 0 135,103-35-134,71-69-4,104-35 5,-105 35-2,35-1-1,-34 1 1,-71 34 0,-103 1-1,-1 34 0,-34 35 8,-70 0 106,-69 104-114,69-69 1,-104 35 6,0-1-9,0 36 3,-69 34-5,-1-35 7,35 0-3,0 35 1,105-104 0,34 34 0,0-69 0,35 35 0,-35-35 1,35 35 13,70-105 69,69 36-82,70-71-6,-70-34 7,1669-625 46,-1634 694-51,-70 70 4,0-35-2,-69 35 1,-70 35 148,0 69-150,-34-69 7,-1 35-4,1-1-2,-35 1-1,69-1-4,-104 36 6,69-71-3,-34 71 4,34-71 0,35 1 1,70-35 130,70-35-131,103-34 0,1-1-3,34 36 4,1-36-5,-1 0 3,35 1 0,0 34 0,105-104-1,-105 104 0,-104 35 2,-70-34 0,-69 34-2,-70 34 112,0 1-107,-69 35 0,0-36-9,-105 105 2,105-104 4,-70 70-1,70-36-2,-35 1 2,69-70 1,-69 104 16,104-69-18,0-35-1,1 34 34,34 1 9,69-35 26,35-69-69,-34 34 2,104-69-3,35-1 6,34 1-5,70 0 2,-35-70-1,591-139 21,-625 243-26,-70 36 5,-105 34 4,-34 0-5,-70 69 115,0 1-113,-34-1 1,34 1-3,-35-1 0,1 1 2,34-35-1,-34 34 3,-1-34-5,1 34 4,-36 1-2,1 34 2,34-69 0,1 35-2,34-36 2,0 1-2,140-35 105,34-69-106,-35 34 3,105-35 4,34-34-9,-69 34 3,69-34 0,140-35 1,-70 70 1,-105-1-3,-103 70 3,-36-69-2,-34 69 2,-35 34 135,0 1-139,-35 69 3,0-34 0,1-35 1,-1 34-1,-35 35 0,-34-34-2,34 0 2,-138 69 0,-1-35 0,1 0 0,-36 0-1,140-34 2,-35-1-3,34-69 3,105 35 0,70-70 127,-35-34-130,34-35 3,1 34-2,34-34 0,-34 34 1,34-34 1,70 0-2,-105 34 3,36 35-3,-71 1 0,71-1 1,-70 0 7,-1 35-7,1-35 0,0 35 8,34-34 8,-34 34 0,-35-35-17,35 35 1,34 0 25,-34 0-22,35 0-7,-1 0 7,1 0-5,-1 0 1,-34 0 0,0 0 1,0 0 0,0 0 111,-1 0-102,36 0-10,-1-35 0,-69 105 151,-34-1-150,-1 1 2,-35-1-4,36-34 2,-36 69 0,0-34 0,36-35 0,-71 69 2,1-69-5,0 34 5,34 1-4,-34-36 4,69 1-4,35-70 102,70-34-102,34-1 2,105-69-4,-1 0 7,1 0-5,-70 35 0,-35 34 3,-69 36 7,35-36-14,-36 70 138,1 104-131,-35-34-2,0 34 1,35 1 0,-35-36 0,0-34-1,0 34 1,0-34 8,0 0 0,0 34 0,0-34-1,0 0 6,-104-35 114,-70-104-130,-104-1 0,-70-34 4,-35-35-2,-103 35 3,-1-34-3,104 68 0,1 1 10,138 0-15,105 104 7,70 0-4,34 0 1,70 0 142,0 0-143,-1 0 6,36 34-8,34 71 5,-34-105 0,69 69-1,-35 1 1,70-35 1,69 34-2,36 70 2,68-35-2,-138 1 1,69-36-1,-104 1 1,-105-70 0,-69 69-2,70-69 6,-35 35-1,-1 0-8,-34 0 102,0-1-91,-34 1 2,-71-35-7,1 0-5,-70 0 7,-69 0-5,-105-35 2,35-34 0,35 34 0,35-34-1,-70-1 5,35 1-7,-70-36 4,174 36-2,0 34 0,139 35 2,35-35-2,105 70 99,-1 0-96,35-35-5,104 69 8,140-34-11,-140 0 4,-34 0 2,104-1 8,-174-34-13,-35 35 7,-34 0-6,-70 0 93,-104-35-89,-1 34-3,-69-34 2,1 0 7,-210 0-11,209-34 4,-69-1 1,-105-69 1,139 69-2,-34-70 1,69 71 0,-139-71 1,174 71-3,35-1 4,34 35-4,140 35 146,34 34-141,0 1-7,105-1 5,0 36 0,-35-36-4,69 1 3,-139-36 3,-69 1-6,0-35 1,0 0 5,-35 35 22,0 0 3,-105-35 4,-34 0-30,-69 0-3,-36-35 0,-104-35 5,1 1-8,69 34 15,-105-34-15,140-1 0,-35 0 3,138 1-2,1 34 5,70 35-3,69-35 0,-35 35 0,174 70 130,0-1-126,70 36-6,69-1 5,35 0-2,-104 1-4,69 34 3,-70-70 2,1 1-2,-105-36 3,-69 1-4,0-35 3,0 0-2,-70 0 74,-69 0-70,-70 0-7,-35-69 4,35 34-1,-104 0-1,-104 0 3,103-34-1,36 34 0,-70-34 10,0-1-14,70 1 3,-140-36-4,70 1 5,140 0-1,33 34 1,36 1 0,0 69 1,69 0-2,139 0 155,35 34-155,-34 1-1,34 0 2,-104-35-1,-70 35 144,-35-35-144,-104 0 1,1 0 1,33 0-2,1 0 1,70 0-1,-1 0 1,36 0 0,-1 0 1,0 0-2,0 0 1,105 34 103,69-34-99,-35 0-4,174 70-4,1 0 3,103 34 0,-104-69 2,105 69 1,-175-69-5,-173-35 3,0 0-1,-35 34 67,0 1-43,-35-35-10,0 0-11,-104 0-4,-35 0 3,70-69-2,-244-36 3,105 1-4,-35 0 5,-35-70-6,35 104 3,34-34 0,-34 35 1,104-1 0,0 35-4,70 35 5,0 0-3,173 70 129,-34-70-125,0 35-5,0-1-1,-1 1 3,1 0 0,35 34 0,-36-34 0,36 0 4,-35 34-2,0-69-5,-35 70-1,69-35 13,-69 0-10,35-1 10,-35 1-14,-139-35 105,-105-69-101,-103-36 4,-71-69 1,-138 1-11,174 68 5,103 36 3,36-1-2,34 35 1,70-34 0,105 69 0,68 0 143,1 35-144,0-1 2,0-34-2,69 70 1,0-35-1,1 69 5,103 0-7,1 35 4,34-34-1,105-1 3,-70 70-8,105-35 8,-175-35-3,1-34-1,-1-1-2,-103-34 6,34-35-5,-70 0 3,-34 35 0,35-35-2,-36 34-1,-68-34 132,-71 0-128,1 0-4,-70 0 1,-69 0 0,-174 0-1,69 0 2,-174 0 0,1-104 2,-36 0-5,140 0 7,35 34-7,208 1 3,104 69-1,36-35 1,68 35 178,71 0-182,-36 0 4,35 0 5,1 0-6,-1 0 2,0 0-4,35 0 2,70 0 0,-70 0 1,0 0-2,70 0 3,-105 0-1,1 0 2,-36 0-3,1 0 1,-36 0 8,1 0 62,-35 35-69,0-1 7,-69-138 114,-105-70-125,35 0 4,0 70-2,69 0 0,-69 0-1,-35-70 2,105 35 10,-1 139-16,70-35 1</inkml:trace>
    </iact:actionData>
  </iact:action>
  <iact:action type="add" startTime="67798">
    <iact:property name="dataType"/>
    <iact:actionData xml:id="d13">
      <inkml:trace xmlns:inkml="http://www.w3.org/2003/InkML" xml:id="stk13" contextRef="#ctx0" brushRef="#br0">4450 13002 0,'-34'-35'37,"-1"35"-13,0 0-8,0 0 7,1 0 51,-1 0-67,-35 0-1,35 0 1,1 0 1,34 35 64,-35-1-64,35 1-1,-35-35 1,0 35 0,35 0 1,0-1 14,0 1 10,-34-35-16,34 35-1,0 0-4,0 0 6,34-1-2,-34 1-10,0 0 2,35 0 0,-35-1 0,35-34 7,0 0 1,-35 35 1,34-35-2,1 0 18,0 0-16,0 0-12,0 0 5,-1 0-2,1 0 6,0 0-6,0 0 15,-35-35-15,34 1-1,1 34 10,-35-35-9,0 0 15,35 35-13,-35-69-4,0 34 2,35 35-1,-35-35 2,0 0-1,0 0 90,-35 1-68,0-1-24,0 35 13,1 0-3,-1-35-8,0 35 70,0 0-58,1 0 21,-1 0-17,0 0-9,0 0 17,-34 0 17,34 0-33,0 0 9,35 35-17,0 0-2,-35-35 2,1 0 9,34 34-11,0 1 41,0 0-30,0 0-8,0 0 4,34-1 7,-34 1-5,35 0-5,35 0 11,-36-35 3,1 34-3,0-34 4,0 0-10,0 0 0,-1 0-7,1 0 12,0 0-15,34 0 4,-34 0 14,0 0-9,0 0 2,0 0-6,-1-34 12,1-36 2,-35 35-8,35-34-1,-35 34-7,0 0 8,0 0-8,0 1 0,35 34 7,-35-35-7,-35 35 64,0 0-44,0 0-16,1 0-5,-1 0 5,0 0-7,0 0 0,0 0 4,1 0 1,-1 0-4,0 0 11,35-35-2,-35 35 2,1 0 14,34-35-17,-35 35-5,0 0 14,35-34 3,-35 34-19,105 0 183,-35 0-182,-1 0 6,1 0-6,0 0 0,0 0 0,-1 0 0,1 0 1,0 0-3,0 0 6,34 0-5,-69-35 4,35 35-7,0 0 3,0 0 1,-1-35 0,1 35 0,0 0 0,0 0 7,-1 0 80,-68 0 34,-36 0-117,35 0-3,-34 0 7,-1 0-8,-34 0-1,34 0 1,1 0 8,-1 0-8,36 0 2,-1 0 21,0 0-20,0 0 8,0 0-16,1 35 1,-1-35 5</inkml:trace>
    </iact:actionData>
  </iact:action>
  <iact:action type="add" startTime="72901">
    <iact:property name="dataType"/>
    <iact:actionData xml:id="d14">
      <inkml:trace xmlns:inkml="http://www.w3.org/2003/InkML" xml:id="stk14" contextRef="#ctx0" brushRef="#br0">5772 12167 0,'34'35'243,"-34"0"-204,0 0 25,35-1-41,-35 1-16,0 0 26,0 0 64,35-35-3,0 0-49,-35 34-17,0 1-23,35-35 68,-1 0 29,-34 35-85,35-35 274,0 0-283,0 0 6,-1 0 4,1 0-3,0 0-8,0 0 16,0 0 2,-35-35-18,34 35 0,1-35 3,0 1 12,-35-1-6,35 35-9,-35-35 4,34 0-6,1 1 4,0-1-3,-35 0 2,0 0 8,0 1 0,0-1-9,0 0 14,35 35-17,-35-35 7,0 1 4,0-1 1,0 104 195,0-34-204,0 35 14,0-1-8,-35-34-4,35 0 6,-35-1-2,35 1-11,0 0 4,0 0 2,-35-35-1,35 34 2,0 1 49,-34-35-53,-1 35 14,35 0-13,-35-35 2,0 69 0,1-69 14,-1 0-5,35 35-10,-35-35 25,0 0-8,0 0 15</inkml:trace>
    </iact:actionData>
  </iact:action>
  <iact:action type="remove" startTime="76522">
    <iact:property name="style" value="instant"/>
    <iact:actionData xml:id="d15" ref="#d14"/>
  </iact:action>
  <iact:action type="add" startTime="76535">
    <iact:property name="dataType" value="strokeEraser"/>
    <iact:actionData xml:id="d16">
      <inkml:trace xmlns:inkml="http://www.w3.org/2003/InkML" xml:id="stk15" contextRef="#ctx0" brushRef="#br1">12969 16860 0</inkml:trace>
    </iact:actionData>
  </iact:action>
  <iact:action type="add" startTime="79933">
    <iact:property name="dataType"/>
    <iact:actionData xml:id="d17">
      <inkml:trace xmlns:inkml="http://www.w3.org/2003/InkML" xml:id="stk16" contextRef="#ctx0" brushRef="#br0">5737 12098 0,'0'35'83,"35"-35"-65,-1 34-13,-34 1 11,0 0-8,35 0-1,0-35 4,0 69 4,-35-34-8,0 0-1,35-35 4,-35 34 5,0 1 3,34 0-4,-34 0-7,35 0 6,-35-1-9,0 1 15,35-35 201,0-35-207,-1 35-3,-34-34-5,35-1 3,0 0 1,0 35-2,-35-35 0,35 0 1,-35 1 1,0-1 7,34 0 10,-34 0-10,0 1-3,0-1 3,0 0 18,0 0-18,0 1 15,0-36 74,35 70-91,-35 35 201,0 0-200,0-1-1,0 1-6,0 0-1,0 0 16,0-1-15,0 1 9,0 0 15,0 0-16,0-1-7,-35-34-4,35 35 13,-34 0 5,34 0 26,-35-35-24,0 0 164,0 0-145,0 0-19,-34 0 5,34 0-7,0-35 6,1 35-17,-1-35-5,35 0 1,0 1 8,-35 34-5,35-35-6,0 0 2,-35 35 2,35-35-2,0 1 1,-35-1-1,1 35 10,34-35-9,0 0 8,-35 35 22,35-34-20,0-1 13,-35 35-6,35 35 168,35-1-188,0 1 26,-1-35-17</inkml:trace>
    </iact:actionData>
  </iact:action>
  <iact:action type="add" startTime="82922">
    <iact:property name="dataType"/>
    <iact:actionData xml:id="d18">
      <inkml:trace xmlns:inkml="http://www.w3.org/2003/InkML" xml:id="stk17" contextRef="#ctx0" brushRef="#br0">8032 12237 0,'-35'0'10,"0"0"12,0 0-6,1 0 0,-1 0-8,0 0 1,0 0-2,-34 0 1,-1 0 0,1 0 1,-1 0-3,35 0 2,1 0 0,34 35 90,0-1-67,0 1-23,0 0 6,34 0 2,-34-1-1,0 1-6,35-35-2,-35 35 1,35 0 8,-35 0 8,35-35-4,0 34 2,-1-34 0,1 0-7,35 0 10,-36 0-2,1 0 9,35 0-14,-36 0 12,-34-34-20,35 34-7,-35-35 13,35 35-8,-35-35 0,0 0 0,0 0 16,0 1-13,0-1-5,0 0 0,35 35 3,-35-35 14,-35 35 57,35-34-73,-35-1 1,0 35 8,35-35-8,-34 35 1,-1 0 36,35-35-36,-35 35 0,0 0 29,1 0-4,-1 0 4,0 0 10,0 0-34,35 35-2,-34-35-4,34 35 43,0 0-42,0-1 8,0 1 7,0 0 46,0 0-55,0-1 17,0 1-15,0 0-1,0 0-9,34-35 0,-34 35 0,0-1 12,35-34 34,0 0-27,-35 35-17,35-35 21,-1 0 2,1 0-7,0 0-10,0 0 0,-1 0 0,-34-35-8,70 35 1,-35-34 15,-35-36 83,0 35-90,0 0-2,0 1-4,0-1-3,0 0 6,0 0-5,-35 1 73,0 34-75,0-35 11,1 0 6,-1 35-14,0-35-1,0 1 14,35-1 44,-34 35-42,34-35-9,0 0 0,34 35 144,1 0-151,-35 35 3,35-35-7,0 0 11,-1 35 9,1-35 4,0 0-17,0 0 5,0 0 0,-1 0-8,1 0 1,0 0 37,34 0-8,-34 0-14,0 0 1,-70 0 149,35 35-166,-69-35 0,34 0 6,-35 0 3,36 34 1,-1-34-13,0 0 5,0 0 4,0 0 3,1 0-9,-1 0 16,0 0 8,0 0 8,1 0-25,-1 0 0,0 0 0</inkml:trace>
    </iact:actionData>
  </iact:action>
  <iact:action type="add" startTime="86901">
    <iact:property name="dataType"/>
    <iact:actionData xml:id="d19">
      <inkml:trace xmlns:inkml="http://www.w3.org/2003/InkML" xml:id="stk18" contextRef="#ctx0" brushRef="#br0">8345 13036 0,'35'0'54,"-35"35"-30,34-35-16,-34 35-2,35-35 11,-35 35-12,35-1 15,-35 1 4,0 0-3,0 0 19,0 0-17,0-1 23,35 1-4,-35 0-4,0 0-6,0-1 14,34-34 154,1 0-163,0 0-29,-35-34 0,35-1 0,34 0 12,-69 0 0,35 35-13,0-34 18,-35-1-17,35 0 8,-1 35-9,-34-35 9,0 0-9,0 1 23,35 34-25,-35-35 15,0 0 20,0 0 23,0 1-23,0 68 143,0 1-175,0 0 18,0 0-5,0-1-6,0 1 1,-35-35-1,35 35-7,0 0 7,0 0-7,-34-35 16,34 34 0,-35-34 6,35 35-17,-35-35 9,35 35-14,0 0 7,-35-35-8,0 0 9,1 0 32,-1 0 159,0 0-178,0 0-13,35-35-9,0 0 9,-34 0 0,34 1 8,0-1-16,-35 35 13,35-35-14,0 0 6,-35 35-7,35-35 2,-35 35-1,35-34 33,-34 34-20,34-35-4,0 0 5,-35 35-14,35-35 10,35 35 298,-1 0-300,1 35-6,0 0 31,-35 0-17,0-1 27,0 1-44,0 35 9,0-35 0,0-1 25,0 1-15,0 0-6,0 0 89,35-35-22,-1 0-30,1 0-48,0 0 24,0-35 8,-35 0-33,0 0 0,34 35 2,1-34 0,0-1-2,0 0 0,0 35 2,-35-35 37,34 35-38,-34-35 2,35 1 4,0 34-7,-35-35 2,35 35-2,-35-35 3</inkml:trace>
    </iact:actionData>
  </iact:action>
  <iact:action type="add" startTime="97188">
    <iact:property name="dataType"/>
    <iact:actionData xml:id="d20">
      <inkml:trace xmlns:inkml="http://www.w3.org/2003/InkML" xml:id="stk19" contextRef="#ctx0" brushRef="#br0">19019 15713 0,'35'0'84,"69"-69"-63,-69-1-19,0 70 2,35-69 6,-70 34 0,69 0-3,-34-34 3,34 34-7,-34 0 5,35 0 2,-1 0-3,-34 1 0,0 34 1,34-35 0,-34 0-1,0 35 1,0-35 6,-1 1-12,36 34 6,-35-35 2,34 0 0,-34 35-4,0 0 48,0 0-24,-244-174 181,105 105-209,34 34 7,35-34-1,-69 34 0,69 0 0,-34 35 1,-1-35-3,35 0 2,-34 35 4,34 0-8,0 0 4,1 0 1,34-34-2,-35 34 1,35 34 347,0 1-346,0 0 1,0 0-5,0 34 5,0-34-4,0 0 5,35 69-3,-35-69 1,69 34-4,-34 1 3,-35-35 7,35 34 0,-35-34 1,34 0-7,-34-1-3,35 1 3,-35 0-2,0 0 2,0 0 1,35-35 0,-35 34-7,0 1 17,0 0-6,35 0-2,-35-1 5,0 1-9,34-35 0,1 0 8,-35 35-8,0 0 41,35-35 174,-35-70-217,0 1 1,35-1 3,-35 35-4,0-34 2,0-1-1,35 35 3,-35 1-3,0-71 1,34 71-2,-34-1 3,0 0-1,0-34 1,0-1-4,0 35 3,0-34 1,0-1-1,0 1 0,0-36 0,0 71-1,0-1 3,0-35 1,35 70-5,-35-34 0,0-1 58,0 0-47,35 0-9,-35 1 3,0-1 2,0 0-4,35 35-2,-35-35 5,-35 35 120,35 35-125,-35 0-1,0 34 0,1-34 4,34 0-4,-35 0 1,0-1 0,35 1 2,-35 35 9,0-1-1,35-34-5,-34 0 6,34 0 3,-35-1-12,0 1-2,35 35 9,-35-70-4,1 104-6,-1-69 1,35-1 7,-35-34-5,35 35-2,0 35 11,-69-70-9,34 69-3,0-34 10,35 34-2,0-34 8,-35 0-20,35 0 13,-35 0-5,1-1-4,34 1 12,0 0-11,-35 0-1,35 34 11,-35-34 0,35 0 21,0 34 8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3:30:51.3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792">
    <iact:property name="dataType"/>
    <iact:actionData xml:id="d0">
      <inkml:trace xmlns:inkml="http://www.w3.org/2003/InkML" xml:id="stk0" contextRef="#ctx0" brushRef="#br0">25724 2375 598 0,'0'0'267'4,"0"0"-132"4,0 0 27-1,0 0-45 2,0 0-4-1,0 0-17-2,13-6-13 1,-13 6-8 3,0 0-6-3,0 0-4-2,0 0-6 4,0 0-6-1,0 0-6-1,0 23-7 1,0 7-11 0,0 13-13-1,0 2 2-1,0 9-13 2,0 1-5 0,0 1 0 3,0-2 0-5,0-9 0 0,0-4 0 2,0-11 0 0,0-3 0-2,0-10 0 3,0-9 0-3,0-3 0 3,0-5 0-4,0 0 0 3,0 0 0 1,0 0 0-2,0 3 0 2,0-3 0-3,0 4 0 1,0-3 0 1,0-1 0-2,0 0 0 2,0 0 0 0,0 0 0 0,0 0 0-2,0 0 0 2,0 7 0 1,0-4 0-2,0 4 0 1,6-4 0-1,2 1 0 1,-2-1 0 0,7-1 0 0,0 1 0-3,5-1 0 4,-2 1 0-1,4 1 0-2,-6 1 0 1,4-2 0 2,1 2 0-1,1-2 0-1,0 3 0 1,14-3 0-1,-4 3 0 2,3-2 0-5,8 1 0 5,-2 3 0-1,2-3 0-1,5-1 0 1,5 6 0-1,5-5 0 1,4 1 0 2,1 0 0-4,-5-1 0 2,-1 1 0 0,5 3 0-2,3-4 0 2,4 3 0-2,-3-3 0 3,5 5 0-2,1-4 0-1,1 1 0 2,7-3 0 0,-8-2 0 0,-3 1 0 1,-4-3 0-4,-9 2 0 4,-2-2 0-2,-1 3 0 0,0-3 0 2,-2 4 0-3,2-4 0 3,-4 0 0-3,9 3 0 2,2-1 0-1,5 1 0 2,4 2 0-2,-3-2 0 0,-6 1 0 2,-2-2 0-3,-9-2 0 0,2 0 0 2,-1 0 0 1,1 0 0-1,-3 0 0 0,-4 0 0-1,2 0 0-1,-5 0 0 2,-1 0 0-2,1 0 0 3,-3 0 0-2,-4 0 0 4,7 0 0-8,2 0 0 5,-1 0 0 0,5 0 0 0,-1 0 0 0,-4 0 0-2,4 0 0 5,-2 3 0-6,4-3 0 2,1 2 0 0,-4-2 0 1,-2 3 0 0,2 0 0-1,1-1 0 0,-4 2 0 1,4 1 0 0,1-5 0 1,-5 0 0-3,5 0 0 2,2 0 0 0,2 3 0 0,-1-3 0-3,5 0 0 3,4 0 0 0,-1 0 0 1,2 0 0-4,-2 0 0 5,-12 0 0-4,0 0 0 1,-6 0 0 0,-2 0 0 1,-1 0 0 1,-3 0 0-5,4 0 0 5,1 0 0 1,-2 0 0-1,3 0 0-2,3-3 0 1,-2-1 0-2,1 4 0 0,1-1 0 2,-1 1 0-2,0-4 0 4,0 4 0-2,1 0 0-2,-5 0 0 1,5 0 0 1,2 0 0 0,-2 0 0-2,1 0 0 3,-2 0 0-2,1 0 0 1,-5 0 0-3,-1 0 0 3,3 4 0 1,-4-3 0-2,7 3 0 0,0-4 0 1,5 0 0-1,0 0 0 2,-1 3 0-4,-6 0 0 3,-1-1 0 1,4-2 0-2,-4 5 0-1,2-5 0 2,-3 0 0 1,3 0 0-2,2 0 0 1,0 0 0-2,2 0 0 2,2 0 0 0,1 0 0-1,-1 0 0 0,-3 0 0 2,-2 0 0-2,0 0 0-1,-1 0 0 4,1 0 0-4,-2 0 0 4,6 0 0-6,-6 0 0 5,7 0 0-2,-2 4 0 1,2-4 0 0,5 0 0-1,-3 0 0 1,4 0 0 0,-6 0 0-3,-4 0 0 4,-5 0 0-2,-7 0 0 2,-4 0 0-2,-6 0 0 0,-1 0 0 0,-3 0 0 1,3 0 0-3,-2 0 0 5,4 0 0-4,-2 0 0 4,-3 0 0-6,-2 0 0 5,1 0 0-2,5 0 0 1,2-4 0-2,1 4 0 3,0-7 0 0,0 1 0-2,2 1 0-1,-8-1 0 2,2 3 0 0,1 0 0 0,-7 1 0-3,-1-1 0 3,-3 1 0 1,1 2 0-2,-6-4 0-1,5 4 0 3,-6-3 0-2,-3 3 0 1,0 0 0-2,0-3 0 2,0 3 0 0,0 0 0 1,0 0 0-4,0 0 0 3,0 0 0 0,0-2 0 0,0-10 0-1,0-8 0 0,0-10 0 2,1-14 0-1,2-13 0 0,1-5 0-1,1-3 0 2,-1 7 0 0,1 6 0-5,-3 10 0 3,1 11 0 4,-3 10 0-5,2 9 0 1,-2 12 0 0,0 0-51-1,0 0-113 2,0 0-83-2,0 0-77 2,0 12-351 1</inkml:trace>
    </iact:actionData>
  </iact:action>
  <iact:action type="add" startTime="13102">
    <iact:property name="dataType"/>
    <iact:actionData xml:id="d1">
      <inkml:trace xmlns:inkml="http://www.w3.org/2003/InkML" xml:id="stk1" contextRef="#ctx0" brushRef="#br0">4126 4935 355 0,'0'0'188'2,"0"0"-83"6,0 0 73-2,0 0-38 2,0 0-25 0,0 0-9 0,0 0-1 0,0 0 7-2,-9 0-15 2,9 3-19 0,0 2-7 0,10 0-22-2,21-2-15 2,9 1 2 0,12-4-5-2,5 0-6 2,11 0-3 0,7 0 2 0,7 0-6 3,2 0-3-8,0-4 11 7,4 1-2-2,9 3-1 0,-1-3-9-3,-3 3 2 3,4 0-7 1,-6-2 3-2,2-3-3 0,0-2 1 0,-9-7-10 1,-7-2 0 1,-5-1 0-2,-4-3 0-1,3 3 0 5,-4 3 0-6,0 3 0 2,-6 5 0 0,-1 2 0 2,-3-3 0-2,-6 1 0 0,1 1 0 1,-12-1 0-1,-3 0 0 2,-5 1 0-4,-1 3 0 3,-6-1 0 0,-2 3 0 1,6-4 0-4,-4 4 0 7,1-3 0-4,-1-2 0-4,-4 0 0 4,5-2 0-3,-4 6 0 3,-1-3 0 0,-3 2 0-1,6 2 0 1,-7 0 0 0,3 0 0 0,-1 0 0-3,-7 24-55 5,-2 3-68-3,-10-16-100 3,0-2-169-7</inkml:trace>
    </iact:actionData>
  </iact:action>
  <iact:action type="add" startTime="14406">
    <iact:property name="dataType"/>
    <iact:actionData xml:id="d2">
      <inkml:trace xmlns:inkml="http://www.w3.org/2003/InkML" xml:id="stk2" contextRef="#ctx0" brushRef="#br0">13445 4822 360 0,'0'0'137'2,"0"0"-14"5,0 0 33 2,0 0-66-3,0 0 23 2,0 0-12 0,0 0 5-2,33 31-3 2,-17-28 4 0,1 0-34 0,7-1 6 0,-1 4-12-2,7-6-10 2,7 6-14 0,0-6-4 0,4 0-6-2,5 0 1 2,8 0-6 0,8 0-1 0,8 0 0 0,-2 0-5-2,0-6 0 3,7-2-1-1,4-4 1-2,5-6-6 4,7 5-5-4,6 0-2 4,-1-5 1-6,-3 5 1 6,-1-1-11-4,-8 3 0 2,1-1 0-2,-9 3 0 3,1 1 0-2,4 3 0 0,-4 2 0 2,6-1 0-2,1 2 0 2,-3-4 0-2,3-1 0-2,0-3 0 4,0-1 0-2,-4 3 0 0,0-1 0 0,-6 0 0 2,-5 5 0-1,-2-2 0-2,-8 1 0 2,-1-2 0 2,-4 2 0 0,-3-3 0-5,-8 1 0 2,-2 2 0-2,2 3 0 4,1 2 0 0,2 0 0-4,-2 0 0 2,-8 0 0 1,-6 0 0-3,-9 0 0 5,-1 0 0-1,-4 0 0-4,-3 0 0 3,-6 0 0-2,0 0 0 3,-4 0 0-2,-3 0 0 2,0 0 0-4,0 0 0 3,0 0-8 0,-17 0-94 0,-53 0-64-1,-27 0-50 1,46 0-119 0,8 0-401 0</inkml:trace>
    </iact:actionData>
  </iact:action>
  <iact:action type="add" startTime="21382">
    <iact:property name="dataType"/>
    <iact:actionData xml:id="d3">
      <inkml:trace xmlns:inkml="http://www.w3.org/2003/InkML" xml:id="stk3" contextRef="#ctx0" brushRef="#br0">4033 10063 794 0,'0'0'186'6,"0"0"-69"2,0 0-5-2,0 0-29 2,0 0-17-1,0 0-4 2,0 0-8-2,0 0-4 0,49 0 12 1,-34 0 0 1,2 0 4-4,6 0-13 3,3 0-9 0,2 0-14 0,4 0-2-2,3 0-4 2,1 0-5 0,2 0 3 0,1 0-6-2,-2 0 4 2,3 0-1 0,-3 2 0 3,-2-2-2-7,1 0-4 4,1 0-4 0,-1 0-9 0,0 0 0-2,-1 0 0 3,-3 0 0-2,-3 0 0 2,0 0 0-4,-3 0 0 4,-2 0 0-2,5 0 0 2,-4 0 0-4,3 0 0 4,1 0 0-2,-6 0 0 1,10 0 0-1,-5 0 0 1,-1 0 0 0,5 0 0 0,-4 0 0-3,1 0 0 2,-2 0 0 2,2 0 0-1,-4 0 0-3,2 0 0 5,-3 0 0-3,4-2 0 2,0-1 0-4,1 3 0 3,-4-2 0 0,1-1 0 3,3 3 0-6,-5 0 0 3,7-3 0-1,-2-1 0 0,-2 4 0 0,4-1 0-1,-1 1 0 5,4 0 0-4,0 0 0-2,3 0 0 2,-3 0 0 6,7 0 0-6,-3 0 0-3,5 0 0 4,-2 0 0-1,2-4 0 3,4-1 0-5,-4 5 0 2,-1-3 0 2,-4 3 0-5,-5-3 0 5,-2 3 0-1,2 0 0 0,-6 0 0 4,10 0 0-9,3 0 0 5,2 0 0-1,0 0 0 0,0 0 0 0,-8 0 0 1,2 0 0 0,-7 0 0 0,-3-2 0-1,0 2 0 1,-3-4 0-1,1 4 0 1,-7 0 0-2,-1-2 0 4,0 2 0-2,-5 0 0-2,0 0 0 1,-1-3 0-1,-6 3 0 2,8 0 0 0,-4 0 0 0,1 0 0-2,3 0 0 2,-1 0 0 0,1 0-42-2,1 22-81 3,-13 10-84-1,0-19-87-1,0-2-270-1</inkml:trace>
    </iact:actionData>
  </iact:action>
  <iact:action type="add" startTime="24567">
    <iact:property name="dataType"/>
    <iact:actionData xml:id="d4">
      <inkml:trace xmlns:inkml="http://www.w3.org/2003/InkML" xml:id="stk4" contextRef="#ctx0" brushRef="#br0">3431 12893 416 0,'0'0'499'1,"0"0"-398"6,0 0 26 0,0 0-22 2,0 0-19-2,0 0 17-1,0 0-23 2,98-20 11 0,-14 20 21 0,24 0-11-2,17 3-27 2,1 11-22 0,0-2-13 0,-13-7-20-2,-10-5-17 2,-22 0-2 0,-21 0-30 0,-20-31-85 1,-29-27-142-3,-11 27-111 3,-15-4-347-2</inkml:trace>
    </iact:actionData>
  </iact:action>
  <iact:action type="add" startTime="25506">
    <iact:property name="dataType"/>
    <iact:actionData xml:id="d5">
      <inkml:trace xmlns:inkml="http://www.w3.org/2003/InkML" xml:id="stk5" contextRef="#ctx0" brushRef="#br0">12862 12885 1031 0,'0'0'207'6,"0"0"9"2,0 0-59 0,184-12-54-2,-117 9-7 4,10 3-33-4,10-4-17 3,1 1-10-4,1-1-17 3,-3 1-13 0,-14-2-6 0,-9-3-4-2,-9 3-44 2,-8-11-85 0,-12 0-110 0,-34 11-91-2,0-1-456 2</inkml:trace>
    </iact:actionData>
  </iact:action>
  <iact:action type="remove" startTime="28650">
    <iact:property name="style" value="instant"/>
    <iact:actionData xml:id="d6" ref="#d4"/>
  </iact:action>
  <iact:action type="add" startTime="28634">
    <iact:property name="dataType" value="strokeEraser"/>
    <iact:actionData xml:id="d7">
      <inkml:trace xmlns:inkml="http://www.w3.org/2003/InkML" xml:id="stk6" contextRef="#ctx0" brushRef="#br1">10574 17361 765 0,'0'0'199'31,"0"0"-80"-29,0 0-17-2,0 0-24 1,0 0-6-1,0 0-14 5,3-52-32 25,-3 52-19-29,0 0-7-1,-6 17-41 0,4-1-146 8,2-2-277-1</inkml:trace>
    </iact:actionData>
  </iact:action>
  <iact:action type="add" startTime="29424">
    <iact:property name="dataType" value="strokeEraser"/>
    <iact:actionData xml:id="d8">
      <inkml:trace xmlns:inkml="http://www.w3.org/2003/InkML" xml:id="stk7" contextRef="#ctx0" brushRef="#br1">20224 17070 549 0,'0'0'183'2,"0"0"-70"2,0 0 16 5,0 0-70-1,0 0-44-2,0 0-15 2,-32-5-4 0,12 5-57 0,8 0-115-2,0 0-223 2</inkml:trace>
    </iact:actionData>
  </iact:action>
  <iact:action type="add" startTime="29951">
    <iact:property name="dataType" value="strokeEraser"/>
    <iact:actionData xml:id="d9">
      <inkml:trace xmlns:inkml="http://www.w3.org/2003/InkML" xml:id="stk8" contextRef="#ctx0" brushRef="#br1">19877 17039 562 0,'0'0'154'5,"0"0"-66"2,0 0-6 1,0 0-82 0,0 0-14 0,0 0-101-2,0-4-165 2</inkml:trace>
    </iact:actionData>
  </iact:action>
  <iact:action type="remove" startTime="30232">
    <iact:property name="style" value="instant"/>
    <iact:actionData xml:id="d10" ref="#d5"/>
  </iact:action>
  <iact:action type="add" startTime="30236">
    <iact:property name="dataType" value="strokeEraser"/>
    <iact:actionData xml:id="d11">
      <inkml:trace xmlns:inkml="http://www.w3.org/2003/InkML" xml:id="stk9" contextRef="#ctx0" brushRef="#br1">19938 17120 784 0,'0'0'133'7,"0"0"-47"-4,0 0-33 6,0 0-53-2,0 0-2-1,0 0-48 2,0-17-96 1,0 17-222-2</inkml:trace>
    </iact:actionData>
  </iact:action>
  <iact:action type="add" startTime="32792">
    <iact:property name="dataType"/>
    <iact:actionData xml:id="d12">
      <inkml:trace xmlns:inkml="http://www.w3.org/2003/InkML" xml:id="stk10" contextRef="#ctx0" brushRef="#br0">4294 9869 151 0,'0'0'446'7,"0"0"-261"-2,0 0-33 3,0 0-44 0,0 0-36 0,0 0-6-2,0 0-4 2,13 0-12 0,-13 0 8 0,0 0-2-2,0 0-14 2,0 17-15 0,-9-1-14 0,-5 7-2-2,-7 1-10 2,-8-2 3 1,-1 8-3-2,-3 1 0 1,-1 2 0-2,4 7-1 2,-3-1 2 0,2 8-1 0,5 0 4-1,3-6-3 1,-2 8 6 0,6-3-1-2,-1 0 2 4,6 2-1-4,1-3-1 2,0-2 3-1,-1-1 0 1,7 2 4-1,-3 1-6 2,0 0 1-3,6 4-6 2,-8-2 6 0,8 0-7 0,-8 4 1 1,5-3 1-5,0-1-3 6,-4 4 3-4,8 1-3 0,-1-3 1 2,1-4-2 0,-4-2 5 0,4-4-5 0,0-8 6-1,-1-6-5 0,4-8 2 1,0-7 1-1,0-5-4 0,0-5 0 0,0 0 0 1,0 0-2 1,0 0-2-4,0 0-4 4,-3 0-6-1,-10-5-1-2,-4-25 8 2,-10-10 7 2,3-1 0-2,-5-4-7-1,1-1-17 1,-1 8-1-2,6 4 1 1,3 11 7 1,4 9 9-2,9 6 3 2,-1 6 3-1,5-2 1-1,3 4 0 2,0 0 1 0,0 0 2 1,0 0 5-4,0 0 8 3,0 0 19 1,0 0 10-2,0 14 3-1,0 17-24 3,0 9-11 1,16-3 9-1,-1-2 5-2,1-1-4-1,-3-4 6-1,1-3-2 5,2-7-10-5,0-2 4 4,-4-9-4-2,4-4 0 2,-3-2-1-5,10-3-7 5,5 0-3-1,9 0-5 0,10-22 7 0,-1-6-4-1,8-6 8 3,-1-1-2-5,1-6 0 1,-5 3-1 2,2 1-6 2,-8 0 0-4,-6 6-2 2,-10 9 0-2,-2 3-1 3,-1 3-19-1,-9 6-56-2,2 0-77 0,2 5-49 2,-14 5-99 0,0 0-354-2</inkml:trace>
    </iact:actionData>
  </iact:action>
  <iact:action type="add" startTime="34535">
    <iact:property name="dataType"/>
    <iact:actionData xml:id="d13">
      <inkml:trace xmlns:inkml="http://www.w3.org/2003/InkML" xml:id="stk11" contextRef="#ctx0" brushRef="#br0">13685 9974 440 0,'0'0'314'4,"0"0"-169"1,0 0 3 3,0 0-70 1,0 0-34-2,0 0-3-1,0 0-2 2,29 0 2 0,-29 0 5 0,0 0-15-3,-16 7 3 4,-13 10-4-1,-1 11-10 0,0 6-7-2,-5 5-5 2,3 4-6 0,1 2 1 0,4 3 1-2,1 2-1 2,1 2 1 2,6 0 1-3,2 1 1 0,4 1 1 3,3 2 2-2,4-3-2 0,-1 4 1-3,7 0-2 2,0 0 0 0,0 5 2 3,0 4 0-6,0 0 1 5,0 6-2-2,0-8 2 2,10-2-2-4,3-9 5 3,3-8-1 0,-5-9 1-1,0-12-2 0,-4-11-1 1,-3-4 3-1,-4-9-8 1,0 0-3-1,0 0-1 1,0 0 0 0,0 0-3 0,0 0-4-3,0 0-4 4,0 0-1-2,-6-12 9 2,-20-15 0-1,-4 0-4-3,-1 0-2 4,-5-1-1-1,3 2-3-2,2-2 0 1,-2 9 0 2,13 4 5-1,5 7-2-3,4 5 7 4,9 1 2-2,2 2 2 1,0 0 1-1,0 0 2 0,0 0 32 2,0 0 8-2,0 0 6 0,13 13-9 1,12 16-6 0,-2 4 3-1,5-2-6 2,-2-1-5-3,1-1-3 2,-1-7-1 0,0-1-10-2,-8-11 3 1,-1-1-5 2,4-6-4-1,-8-3-3-3,3 0 0 3,0 0 0 1,1 0-3 0,9-8 0-2,-1-27 0 4,7-12 0-3,-5-11-1-5,4-11 0 4,-4 2 0 0,-1 0 0 0,-6 6-1 2,5 9 1-3,3 5 0 3,-4 10-4-3,-1 12-16 4,1 5-61-6,-3 11-57 8,0 6-44-5,-17 3-88-1,6 0-287 1</inkml:trace>
    </iact:actionData>
  </iact:action>
  <iact:action type="add" startTime="36234">
    <iact:property name="dataType"/>
    <iact:actionData xml:id="d14">
      <inkml:trace xmlns:inkml="http://www.w3.org/2003/InkML" xml:id="stk12" contextRef="#ctx0" brushRef="#br0">19707 10032 716 0,'0'0'140'5,"0"0"-5"4,0 0-11-3,0 0-59 2,0 0-19 0,0 0-8 0,0 0 0-2,3 0 0 2,-18 0-8 0,-4 3 6 0,2 10-6-2,-3 2-4 2,-1 8-1 0,3 3-3-1,0 4 3 1,2 4-7-1,9 1 0 1,-3 5-1 0,4 2-4-3,-1 9 1 4,7 3 2 1,0-1-3-2,0 5 1-3,0 2-1 6,0-1-1-6,0 2 1 5,0 1-3-6,7-5 10 4,5 2-5 0,-1-3 1 0,5-3-4-2,-3-2 0 2,-1-6-3 0,-1-3-2 1,-3-6 2-1,2-1-3-3,0-8-2 6,-6-1-1-4,5-7 1-1,-5-7-1 4,-1-7 0-4,2-2 1 1,-5-1-2-1,4 1 0 1,-4-3-2 0,0 0 2 2,0 0-1-4,0 0-2 3,0 0 0 0,0 0 0 0,0 0-2-2,0 0 1 2,0 4 0 0,0-4 1 0,0 0 1-1,0 0 0 0,0 0-1 1,0 0 2 0,0 0-1-2,0 0 0 2,0 0-1 0,0 0 1 0,0 0-2-2,0 0 2 3,0 0-1-2,0 0 0 2,0 0-2-4,0 0 2 3,0 0-6 0,0 0 0 0,0 0-7-2,-4 0 3 2,-18 0 6 1,-7-14-7-1,1-6 2-1,-2-2 0 1,-6 0 4 1,8-1 0-1,-4 1 0-3,8-2-9 3,0 5 5 0,4 5-6 0,4 2 4-3,3 4 9 4,12 3 0-3,-2 1 2 3,3 4 1-4,0 0 5 6,0 0-1-2,0 0 19-3,0 0 6-1,0 0 10 3,0 0 7-1,0 0-11 3,10 6-5-5,10 11-5 3,6 7-3 0,-1-2-5 0,4 3 2-2,-2-3-3 2,-6 3 2 0,5-5 0 0,-9-3-2-3,3-3-1 4,-4-6-10-1,-3-3-5 3,-8-1 0-3,-2-1 0-4,0-3 0 4,1 0 0-1,0 0 0-2,1 0 0 4,-1 0 0-2,-1 0 0 1,1 0 0-1,8 0 0 0,2 0 0 3,5-3 0-4,4-17 0 1,2-4 0 1,-2-8 0 2,0-2 0 0,-5-5 0-6,2-4 0 6,-1 1 0-4,-5-2 0 0,-1 2 0-1,1 5 0 4,-4 7 0-1,-3 6 0-1,0 5 0 0,-1 5 0 0,-3 5 0 1,-3 4 0 1,0 2 0-1,0 3 0-2,0 0-88 1,0 0-56 2,0 0-85-4,0 0-71 4,-4 8-357 0</inkml:trace>
    </iact:actionData>
  </iact:action>
  <iact:action type="add" startTime="40698">
    <iact:property name="dataType"/>
    <iact:actionData xml:id="d15">
      <inkml:trace xmlns:inkml="http://www.w3.org/2003/InkML" xml:id="stk13" contextRef="#ctx0" brushRef="#br0">3331 12907 197 0,'0'0'90'5,"0"0"-2"2,0 0-6 1,0 0 3 0,0 0 6 0,0 0 26-2,0 0-9 2,3-7 4 0,-3 7-12 0,0 0-5-2,0 0 1 2,0 0 1 0,0 0-5-2,0 0-20 2,0 0-5 0,0 0-10 0,0 2-13-2,0 24-18 2,0 10-14 0,0 1-1 1,0 1-5-2,0-1 4-1,-10-3-3 2,6-4 3 1,-5-5-4-1,8-5 4 9,1-11-1-16,0-4-2 4,0-5 0 4,0 0-4-6,0 0 3 5,0 0 0 0,0 0 6-2,0 0 0 2,0 0 4 0,0 0 2 0,0 0 6 0,17 0-1-1,11 0-4 0,5 0 7 2,3 3-6-1,12 0 5-1,9-3-5 0,-1 0-14 1,4 0-6 0,3 0 0-2,-2 0 0 2,3 0 0 1,0 0 0-3,-3 0 0 1,4 0 0 2,-6 0 0-1,2-9 0-1,6 1 0 0,4-6 0 4,3 4 0 0,6-5 0-9,-7 4 0 5,-2 0 0-1,-5 5 0 3,-14 0 0-2,-3 3 0-1,-2 3 0 2,-2 0 0 0,2 0 0 0,-3 0 0-2,1 0 0 3,3-2 0-2,-3-1 0 1,-1-4 0-2,7 2 0 4,6 0 0 0,-1-3 0 1,1-1 0-10,2 3 0 5,-1 4 0 1,6-4 0-1,-7 6 0 4,-4-3 0 0,-2 3 0-2,-5 0 0-1,-2 0 0-2,-7 0 0 3,0 0 0-1,-5 0 0 2,-2 0 0-4,0 0 0 3,1 0 0 1,2 0 0-1,1 0 0-3,-4 0 0 10,3 0 0-12,-5 0 0 3,-5 0 0 2,3 0 0-2,-8 0 0 1,5 0 0 2,0 0 0-3,-4 0 0 1,-5 0 0 3,1 0 0-4,1 0 0 0,0 0 0 3,4 0 0-2,-6 0 0 2,2 0 0-4,2 0 0 3,-5 0 0 1,0 0 0-1,-3 0 0-3,2 3 0 5,-4 1 0-4,2-2 0 0,-4-2 0 3,4 2 0-2,1-2 0 1,-7 3 0-2,6 0 0 4,-4 0 0-3,4-1 0 1,0-2 0-3,-3 4 0 4,1-3 0-2,-4 3 0 1,-3-1 0 0,-1-3 0-2,3 0 0 2,-3 0 0 0,0 0 0 0,5 0 0-2,-5 0 0 2,0 0 0 0,0 0 0-2,0 0 0 2,0 0 0 0,0 0 0 0,0 0 0-2,0 0 0 3,0 0 0-2,0-20 0 2,0-19 0-1,0-15 0-2,0 1 0 2,0 8 0 0,0 9 0 0,-5 14 0-3,2 10 0 4,2 9-57-2,1 3-119-1,0 3-79 2,0 26-143 2</inkml:trace>
    </iact:actionData>
  </iact:action>
  <iact:action type="add" startTime="43293">
    <iact:property name="dataType"/>
    <iact:actionData xml:id="d16">
      <inkml:trace xmlns:inkml="http://www.w3.org/2003/InkML" xml:id="stk14" contextRef="#ctx0" brushRef="#br0">3869 12853 600 0,'0'0'169'4,"0"0"-58"5,0 0 16-3,0 0-39 2,0 0-14 0,0 0-22 0,0 0-5-2,-23 79-10 2,3-27-3 0,-3 0-6 0,5 7-5-2,-5 3-3 2,7 7 0 0,2-5 1 0,0-3-8-2,9-3 3 2,-4-4-7 0,0-3 1 0,6-6-9 1,-1-3 2-3,4-5-3 3,-3-3 0-2,3-9 1 2,0-8-1-4,0-9 0 5,0-6 1-2,0-2 0 0,0 4-1-2,0-2 1 0,0 7-1 1,0 3-1 0,0-4 1 1,0-3 0 0,0-5 0-1,0 0-3-1,0 0 0 2,-13 0-7 0,-12-13 3 1,-4-19 1-3,-4-4 5 5,0 2-6-5,5-2-1 2,5 5-8-2,6 1-4 0,5 4 2 2,5 9 1 0,7 3 16-2,0 5 1 2,0 3 1 0,0 6 3 0,0 0 5-2,0 0 22 2,0 0 1-1,16 0-3 4,7 23 0-7,2 5 6 5,1 6-6-1,0 0 10 3,1 3-10-4,-1-1-5 1,-1-3-2-1,1-1 2-1,-7-5-4-2,-5-10-1 5,0-6 1-2,-4-5-3 2,-3-3 0-4,0-3-3 3,2 0-6 1,11 0-1-1,0 0-4-1,5-25 3 0,1-6 2 1,3-3 4 1,-1-7-3-4,1 4-1 3,-5-4-7 0,-3 10 2 1,-1 12-2-2,-4 5-2 1,-9 12-8 1,3 2-29-4,-7 0-80 1,-3 31-86 2,0-9-52-1,0 7-263 1</inkml:trace>
    </iact:actionData>
  </iact:action>
  <iact:action type="add" startTime="44468">
    <iact:property name="dataType"/>
    <iact:actionData xml:id="d17">
      <inkml:trace xmlns:inkml="http://www.w3.org/2003/InkML" xml:id="stk15" contextRef="#ctx0" brushRef="#br0">2789 15363 607 0,'0'0'237'1,"0"0"-81"6,0 0-27-1,0 0-30 2,0 0-22 0,0 0-10 0,0 0 0 0,155-3-14-2,-113 3 3 2,9 0-3 0,6 0 3-2,12 0-4 2,11 0-7 0,11 0-2-1,12 0-4 0,5 0-6 1,-1 0-9 3,6 0 9-4,-6 0-9-1,-5 0-5 1,-5 0 2 2,-2 0-5-2,-3 0-2-1,14 0-2 2,-2 0-3 1,3 0-3-2,-7 0-6 0,-9 0 0 0,-12-12 0 2,-10 5 0-2,-5 1 0-1,-4-5 0 3,-7 5 0-2,-6 1 0 1,-4-1 0-2,-2 3 0 4,-8 3 0-4,3-5 0 4,-11 2 0-7,-2 3 0 7,-7 0 0-3,-6-2 0 0,-7 2 0-1,1 0 0 2,-1 0 0 1,-3 0 0-2,0 0 0 1,0 0 0 1,0 0-4-2,0 0-100 0,-10-7-39-1,-4 1-84 1,-14-4-115 2</inkml:trace>
    </iact:actionData>
  </iact:action>
  <iact:action type="add" startTime="45366">
    <iact:property name="dataType"/>
    <iact:actionData xml:id="d18">
      <inkml:trace xmlns:inkml="http://www.w3.org/2003/InkML" xml:id="stk16" contextRef="#ctx0" brushRef="#br0">5900 12668 470 0,'0'0'164'3,"0"0"2"4,0 0-43-1,0 0-37 2,0 0-12 0,0 0-9 0,0 0-5-2,91 114 0 2,-57-94-9 0,3 4 12 0,2-2-4-2,2-2-26 2,3-5 4 0,5-2-8-1,-1 1-6 0,8 0 1 1,1 7-5 0,4-8-6 0,-2 4-1 0,0 0 0-1,-3 2 0 0,0 1 0 2,-2 0-5-3,-1 2 4 2,-5-2-6 1,4 2 3-1,-4-3-3-3,0 7 3 3,0 2 0 1,-8 3-3 0,1 0 3-5,-8 3-3 6,-2 2-2 6,-2 1-2-14,-5 2 0 4,-5 1-1-1,-1-6-1 3,-11-1 1-2,3 1 1 1,0-6-1 1,-4-2 2 0,0-9-3 0,1-7 2-2,-5-7-1 2,-2-1 0 0,0-2 0-1,0 0-1-1,0 0 1 2,0 0-4 0,0 0 1 0,0 0 1-2,0 0-4 2,0-15-2 1,-9-17 6-1,-20-2 1-2,-2 3-4 3,1 6-5-2,4 2-5 0,-3 7-2 0,9 7 7 0,4 4 1 2,7 1 7-1,6 4-2-3,3 0 2 3,0 0 1 0,0 0 1 0,0 0 1-2,0 0 1 2,0 0 3 0,0 0 1 0,3 18 7-1,22 10-7 2,6 0 10-2,3-3 1 1,4-5 7 0,-1-1-5 2,-1 2 7-3,1-5 3-1,-7 1 0-1,-1-2-2 2,-7-5-5 2,-3-3-1-1,-11-5-8-1,1-2-2 1,-6 0 1-1,-3 0-3 1,0 0-3-3,0 0-2 3,4 0-2 0,5 0-2 0,1-15 4-1,5-12-4 0,-2-10 0 2,3 0-1 0,-6 5-2-3,1 5 1 3,-2 10-8-2,-2 9-16 1,-2 8-45-4,6 0-40 5,-3 28-22-1,-4 0-148 0,0 15-126-1</inkml:trace>
    </iact:actionData>
  </iact:action>
  <iact:action type="add" startTime="46808">
    <iact:property name="dataType"/>
    <iact:actionData xml:id="d19">
      <inkml:trace xmlns:inkml="http://www.w3.org/2003/InkML" xml:id="stk17" contextRef="#ctx0" brushRef="#br0">6203 15510 220 0,'0'0'244'3,"0"0"-109"2,0 0 61 1,0 0-37 2,0 0-24 0,0 0-16-1,0 0-27 0,39-34-7 1,-26 34-18 0,7 0-10 0,4 0-15-2,9 0 3 2,-1 0-12 1,10-2-4-2,1 2 7-1,4-7-1 2,-2 7-2 0,1 0-12 0,-5 0 18-2,-8 0-11 1,6 0-9 4,-6 0-1-4,7 0-2 4,-4-3-10-5,0-2 6 0,3 0-3 0,2-2-3 1,-3 4 5 5,5 1 0-7,5 2-1 3,-6-5 3-2,1 5-6 0,1-3-1 4,-5 3 3-2,3 0-6-3,0 0 3 3,2 0 1 0,-1 0-3 1,1-4 2-4,3 3-4 4,0-6-1 3,3 2 0-8,-3-3-1 5,-1-1 1-3,5 4-1 0,-5-2 2 2,5 1-2-2,-3 2 3 3,7-1-1-1,-4-3 4-1,-2 3-6 0,2 1 0 0,-3 0 0 4,-2 0 0-6,0 4 0 1,-5 0 0 2,-8 0 0 1,1 0 0-2,2 0 0 0,-4 0 0 0,0 0 0 1,4 0 0 0,-4 0 0-1,1 0 0 2,-1 0 0-2,-2 0 0 1,1 8 0-2,-4-4 0 1,7 1 0 2,-11 3 0-2,3-3 0 0,-1-1 0 0,-5 2 0 2,6-2 0-2,0-1 0-1,2-1 0 2,2-2 0 0,6 3 0 1,4 0 0-5,0-1 0 4,-2 2 0 3,-1-4 0-2,-5 0 0-2,-4 0 0-3,-8 0 0 4,0 0 0 0,-4 0 0-3,-3 0 0 4,-5 0 0-2,-4 0 0 1,-4 0 0-1,0 0 0 0,0 0-44 2,0 8-79-2,-9-3-88 0,-7-2-117 1,-2 9-278-1</inkml:trace>
    </iact:actionData>
  </iact:action>
  <iact:action type="add" startTime="54373">
    <iact:property name="dataType"/>
    <iact:actionData xml:id="d20">
      <inkml:trace xmlns:inkml="http://www.w3.org/2003/InkML" xml:id="stk18" contextRef="#ctx0" brushRef="#br0">6777 13951 199 0,'0'0'97'1,"0"0"-12"7,0 0-8 0,0 0-25 0,0 0-9-2,0 0 18 2,0 0 16 0,0 0 11 0,0 0-22-2,0-10 3 2,0 4-15 1,0-2-6-2,0-5-19-1,0-1 12 2,0-6-13 0,0-3-11 0,0 4-1-2,-19-3 0 2,2 1-2 0,-4 5-8 0,-2-1 3-2,3 0-1 2,3 0 0 0,-2 0 2 0,-2 3-3-2,1 0 0 2,-3 3 4 0,3-1-2 0,-4 7-1-1,-5-4 1 0,2 1-3 1,-1-4 1 2,-5 2-2-4,0 2-2 2,2-4 3 0,2 0-2 0,2 4 2-3,6 3 1 4,-3-1 5-2,-4 2-3 2,4 0-1-4,-4-1-2 3,-1-5 3-1,-1 3-4 3,1-2 1-5,1 0-3 3,3 1 3 0,-4-1 1 1,2 1-2-3,4 2 1 1,0-3-2 3,-1 5 5-4,4-6-8 0,1 2 7 2,-1 3 1 0,0-4-1 0,5 4-1 0,-8-2-3 2,6 6 2-2,-4-6-6-1,2 2 5-4,-1 2-2 5,0-2 2-1,0 5 2 2,-4-4-2-4,1 4 1 3,3 0 2 1,-3 0-1 1,2-2-4-3,3-2 1 0,-4 4-3-1,-1-2 4 2,2 0-4-2,-5 2-1 3,6 0 0-1,-2-3 1-1,3 3-2-2,-1 0 3 5,4 0 0-2,-1 0 0 0,-7 0 0-3,7 0-1 3,-9 0 3 0,6 0-1 4,-1 0 0-8,4 0-3 3,3 3 4 0,-1-1 0 0,2 4-2 0,0 0 3 1,0-5-3 0,1 6 1-1,-4-2-1 0,3 3 0 0,-1 1-2 2,-4 0 1-2,2-1 0 0,1 3 0 0,-6 3 1 2,5 1-2 0,-4 1 2-1,0 4-1-2,-1 1 1 1,-2 1-1 1,3-4-1-2,0 3 1 5,-1 2 0-5,-2-1 0 1,-4 3-1 0,-2-3 1 0,5 1 0 2,-3-4 0-2,1-2-1-2,6 0 0 3,5-6-1 1,2-2 1-2,9-1-1-1,1-5 2 2,-2 1 0 0,5-4 0 1,0 0 1-4,0 0-2 3,0 0 1 1,0 0 0-2,0 0 2-1,0 0-1 3,0 0-1-2,0 0-1 1,0 0 2-1,0 0 0 0,0-35 1 4,9-9-4-5,11-10 3 1,-1 0-3 1,-4 1 1 1,-2 5 0-3,0 6-1 0,-9 14 1 2,3 11 0 0,-7 9 1 1,0 4-2-5,0 4 2 4,0 0-2 0,0 0-3 0,0 29 4-1,0 13 7 1,-11 6-5-1,-2 5 3 5,-6 4-1-6,2-8 1 5,6-2-2-9,1-12 5 6,0-12-5-2,9-9 5 2,1-11 3-1,0 1-2 1,0-4 7-2,0 0 9 3,11 0 9-2,23 2-22 2,13 1 3-3,3 2 11 2,9-2 8 0,-2-1-15 0,-2-2 0-2,-3 0-13 2,-12 0-5 0,-12 0-1 0,-11-10-1 1,-5 1 0-4,-8 3-5 3,-4 3-7-1,0 1-27 0,0 0-40 0,5-2-48 1,-5 4-28 0,0 0-111-1,0 0-307 0</inkml:trace>
    </iact:actionData>
  </iact:action>
  <iact:action type="add" startTime="59269">
    <iact:property name="dataType"/>
    <iact:actionData xml:id="d21">
      <inkml:trace xmlns:inkml="http://www.w3.org/2003/InkML" xml:id="stk19" contextRef="#ctx0" brushRef="#br0">8618 17690 541 0,'0'0'129'5,"0"0"23"1,0 0-53 2,0 0-30-2,0 0-19 3,0 0 4-2,0 0-5 1,7 143-14-2,-7-111-1 2,0-8 3 0,0-4-8 0,0-3 0-1,0-5 3 0,0-3 0 2,0-5-2-4,0-4-2 3,0 0-5 0,0 0-9 0,0 0-7-1,0 0 1 0,0 0 11 1,4 0-1 0,12 5-3 0,5-5-5-2,-1 4 5 2,6-1-1 0,3-3 4 0,0 0-1-2,3 3 0 2,7-3 5 0,-1 0-9-2,5 0 1 8,5 0 10-12,1 0-4 8,-1 0 1-4,4 0-1 2,-4 0 8-1,4 0-3 1,-8 0 2-1,1 0-9 0,3 0 2 2,0 0-10-2,1 0 8 0,3 0-6 0,2 0-1 3,-1 5 2-4,1-5-3 2,-8 0 3-2,5 6-8 2,-2-6 3 0,2 0-3-2,-3 0 2 2,7 0-2 0,-10 0 0 0,3 0 2-2,0 0-1 3,-5 0-1-2,6 0-2 1,-1 0 1 0,4 0 0 2,-2 6 2 0,0-1-4-7,4-2 3 3,-5 2-2 1,2 7 1 2,-2-7-4-2,2 2 0-1,-3 0 0 3,4-7 0-2,-8 6 0 2,0-6 0-4,6 5 0 3,-7-5 0 0,2 6 0 1,3-2 0-4,0 0 0 5,1-4 0-4,-1 6 0 4,-5-6 0-6,-6 7 0 4,-1-7 0 0,-7 0 0 0,3 5 0 0,0-5 0-2,4 2 0 5,6 1 0-6,-1 6 0 5,-1-4 0-6,-2-5 0 5,-2 8 0-1,3-4 0 0,-1-3 0-2,-5 6 0 2,1-7 0 0,2 0 0-2,-6 0 0 2,-2 0 0 0,2 0 0-1,-1 0 0-1,2 0 0 2,5 0 0 0,-6 0 0 0,-2 0 0 1,-2 0 0-4,-6 0 0 6,3 0 0-7,4 0 0 3,-7 0 0 0,4 0 0 1,3 0 0 1,-7 0 0-1,3 0 0-3,-6 5 0 4,-1-5 0-1,-3 0 0-2,-1 0 0 1,0 0 0 1,-4 0 0 1,4 0 0-3,-5 0 0 1,3 0 0 1,-2 0 0 0,3 0 0-1,-2 0 0 2,-3-5 0-2,4-3 0 0,-3 2 0 0,5-5 0 0,-1-1 0 1,-1-2 0 2,-4 0 0 0,1-3 0-5,-1-2 0 3,-1-1 0 2,-1-12 0-5,-4 2-14-1,3-1-7 5,-3 6-16-1,0-5-19-2,0 4-72 2,0 5-61 1,-7 21-156-2,-1 0-376-1</inkml:trace>
    </iact:actionData>
  </iact:action>
  <iact:action type="add" startTime="62510">
    <iact:property name="dataType"/>
    <iact:actionData xml:id="d22">
      <inkml:trace xmlns:inkml="http://www.w3.org/2003/InkML" xml:id="stk20" contextRef="#ctx0" brushRef="#br0">20827 17820 229 0,'0'0'223'5,"0"0"-96"4,0 0 26-3,0 0-37 2,0 0-27 0,0 0-22 0,0 0-4-2,0 0-23 2,0 25 0 0,0-13 1 0,0 1-10-2,0 6-8 2,0-6 14 0,0 6-19 0,0-8 4-2,0 4-6 2,0-11-4 0,0 1-1 0,0-1-4-2,0-4 0 2,0 0-2 1,0 0 5-2,0 0 5-1,0 0 5 2,0 0-2 0,3 0-7 0,-3 0-1-2,2 0 1 2,9 0-2 0,1 3-1 0,5 0 6-2,6 2-7 2,2 1 4 0,10-6 1 0,3 6 5-1,1-6-8 0,4 5 3 4,4-5 4-5,-4 3-1 1,-2-3 0 0,-1 0-3 1,-1 0 4 1,2 0-5-4,7 0 2 3,-5 0-8 0,4 0 8 1,-4 0-5-4,3 0 9 3,5 0-11 0,0 0 2 1,-3 0-1-4,-3 0 2 3,3 0 0 0,-1 0-3 0,-3 0 2-1,-2 0-7 0,-6 0 4 3,-3 0 3-3,-2 0-4-2,-4 0 0 4,0 0-4-2,2 0 1 1,-5 0 1-2,-4 0-4 1,4 0 1 2,-7 0 1-1,-1 0 0-2,0 0 1 2,1 0-1 0,-11 0 0-1,4 0 1-1,-5 0 0 2,-2 0-1 0,1 0 1 1,-1 0-1-3,3 0 0 1,5-3 0 2,4 3 0-1,-1 0-1-3,6-5 1 4,-2 5 1-2,-2-6-1 1,0 6 1-1,-2 0 1 1,-1 0-1 0,-3 0-2 0,-2 0 1-3,-2 0 0 3,-6 0 0 0,0 0 1 0,0 0-1-2,0 0 1 2,0 0 1 1,0 0-1-2,0 0-1 0,0 0 0 0,0 0-3 3,0 0 0-2,0-11 1-4,0-8-1 4,0-19 1 1,0-1 1-1,5-3 2-2,0 7-1 2,2 11 0 1,-4 7-5 0,0 6-62-6,-3 11-39 5,0 0-24 0,0 0-80 0,0 0-35-2</inkml:trace>
    </iact:actionData>
  </iact:action>
  <iact:action type="add" startTime="78013">
    <iact:property name="dataType"/>
    <iact:actionData xml:id="d23">
      <inkml:trace xmlns:inkml="http://www.w3.org/2003/InkML" xml:id="stk21" contextRef="#ctx0" brushRef="#br0">22309 16313 310 0,'0'0'122'5,"0"0"-57"1,0 0 30 2,0 0-32 0,0 0-5 0,0 0-3-2,0 0 9 2,0 0 5 0,0 0 3 0,0 0 1-2,0 0-10 2,40-84-6 0,-35 78-1 0,-1 6-9-2,-4 0-9 2,0 0 0 0,0 0 2 0,0 0-8-2,0 0-8 2,0 0-4 0,0 0-5 0,0 0-3-2,0 0 1 2,0 0-8-1,0 0 11 2,0 4 6-3,-4 26-1 2,-30 18 14 0,-12 14-16 0,-8 2-1-2,2-2-13 6,0-3-3-8,13-11 0 9,4-9 3-7,9-11-5-1,8-14 3 2,8-7-2 0,7-5 1-1,3-2 0 2,0 0 2 0,0 0-4 0,0 0 2-2,0 0-4 2,16 0 4 1,22-26 6-1,16-7-5 0,-5-6-2-2,-8 9 1 3,-15 12-2-2,-15 9 0-2,-11 6 1 4,0 3-3-2,0 0-7 2,-7 23 2-4,-26 28 7 4,-14 16 3 1,-1 2 4-2,8-12-5 0,11-5 3-3,9-20-4 3,8-10 4-2,3-12 0 2,6-8 3-2,3-2-5 2,0 0-1 0,0 0-2-2,0-12-2 3,37-25 2-1,9-20 3 0,5-5-2-2,-8 3 0 3,-15 13-2-2,-9 19 3 3,-12 19-3-7,-7 8 1 5,0 0-8 0,0 0-1 0,-33 25 9-2,-4 16 2 3,0 8 7-2,6-4-6 2,8-15-2-3,13-5 7 2,5-15-5 0,5-8 3-1,0-2-3-1,0 0 2 2,0 0-5 0,9-6-2 1,27-25 2-3,21-26 2 4,10-4 0-3,-9-3-2 3,-9 17 1-4,-22 12-1-2,-14 21-1 5,-13 14-1-2,0 0 2-1,0 4-10 2,-20 32 10 1,-9 9 2 1,0 0 9-3,2-6-6 2,14-14 1-5,-2-7-5 3,11-9 2 2,4-9 2-4,0 0-4 3,0 0-1 0,0 0-3-2,14 0 0 3,18-27 1-1,10-13-2 1,7-4 3-4,-5-10-6 2,-11 12 3 1,-15 15-2 1,-10 14 3-1,-8 13 3-3,0 0-5 4,0 3-11-2,-20 37 16 0,-16 9 1 1,-3 0 2-1,5-4 1 2,11-14 0-3,9-14-2 1,1-9 0 2,11-3 0-1,2-5 2-1,0 0-4 2,0 0 0-2,0 0-6 2,12-9 6-6,21-26-2 6,8-2 2-2,-5-7 0 1,-8 14-1 0,-13 13 0-2,-10 8 1 3,-5 9-2-2,0 0-5-1,0 13 2 4,-20 32 5-3,-8 17 6 1,-1-6-1-1,7-13 1 0,6-10-4 1,9-16 1-1,4-9 2-1,3-2-4 3,0-6-2-2,0 0 1 2,3 0-9-4,27-25 0 4,5-17-1-1,7-2-15 0,-4-1-22-2,-6 13-1 2,-12 10-31 0,-13 19-44 0,-7 3-23-3,0 0-63 3,0 5-608 0</inkml:trace>
    </iact:actionData>
  </iact:action>
  <iact:action type="add" startTime="80272">
    <iact:property name="dataType"/>
    <iact:actionData xml:id="d24">
      <inkml:trace xmlns:inkml="http://www.w3.org/2003/InkML" xml:id="stk22" contextRef="#ctx0" brushRef="#br0">18963 17194 145 0,'0'0'215'2,"0"0"-151"6,0 0 22 0,0 0-10 0,0 0 44-2,0 0-2 2,0 0-21 0,20 0 3 0,-20 0-10-2,0 0-8 2,0 0-3 0,0 0-15 0,0 0-2-2,0 0-13 2,0 0-14 0,0 0-12 0,0 0-6-2,0 0-6 2,0 0-5 0,0 0 4 0,0 0-2-3,0 0 7 5,0 0 1-3,0 0-3 1,0 0-3-2,0 0-5 2,0-8 2 0,0 6-3 0,-2-1 2-2,-3 3-3 3,2 0 4-2,2 0-4 1,1 0 6-2,-4 0-2 2,-1 0 2 0,2-4-2 0,-4-4-1-2,-2 8 2 2,5-1 0 0,-3-3 11 0,5 4-5-2,-9 0 8 2,3-2-9 0,-5 2 1 0,0-3-4-2,-1 0-2 2,-2 3-5 0,3-5 2 0,-3 5-2-2,4 0-2 2,1 0 2 0,-4 0-3 0,2 0 4-2,-1 0 2 2,-2 0 3 1,-3 0 0-2,-1 8-2-1,4 1 2 2,0 4-2 0,-5 2 2 2,3 2-3-7,3 3 1 7,-1-2-4 0,5 9 5-1,-1-8-2-1,5 9 1-2,-2-4 4 0,5 3-4 2,4-2 2-4,0 5-4 6,0-3 2-3,0-3-2 1,0 1 0-2,0-8-2 1,17 3 0 1,2 0 1 1,4-8-3-3,2 1-1 2,4-7 1 0,1-1-1 1,4 1 2-3,2-4-2 2,-4 4 0-1,-6-6 1 1,0 7-1-2,-6-7 0 2,0 0 0 4,-4 0-1-4,-4 0 0-2,1 0-2 1,3 0 2-2,-9-7-3 2,6-12 3 0,-3-7-2 1,3 1 2 1,-4-7 0 0,-5 2-1-3,-4 6 0 0,0-3 4 3,0 2-4-3,0 3 1 1,0 0 1 1,0 0 0 3,-8 1-1-3,1-1 1-4,-4 5-1 4,1 5 1-2,2 2 0 2,-1-5 0-2,3 10-1 2,-7 0 1 1,0-4-3-1,-2 6 3-3,-5-2 0 4,0 2 0-2,-6 3 1 2,0-6-1-3,5 0 0 1,-3 1 1 3,1 5 1-3,2 0-1-2,-3 0-1 4,-1 0 0-1,5 0 1-1,-8 0 4 0,1 17-4 0,2 8 4 5,2-5-3-3,-2 10 3-6,2 1-2 4,3-6 4 2,4 7-3-2,3 1 2-1,4-5 2 3,6 0-2-3,3-5 0 3,0-4 0-3,0 7 4 3,0-9-3 1,12 2 4-1,11 1-11-5,6-9 0 2,3 3 0 2,4-7 0 0,3-2 0-2,2-5 0 2,2 0 0 0,-5 0 0 0,-2 0 0-2,-3 0 0 3,-2-5 0-3,-6-12 0 2,-4 2 0-2,-3-5 0 3,-5-3 0-2,-2-1 0 2,-2-4 0-2,-5-1 0 2,5 5 0 0,-6 3 0-3,0 2 0-1,-3 5 0 2,0-3-5 1,0 0 1 1,0-5 3-3,-3 5-1 2,-13-9 0 0,0 1-2 0,-4 3 4-2,5-1 0 5,2 6 1-4,-3 0-1 0,3 2-1-1,2 8 0 1,-5-4 0 0,3 2 1 1,-5 6-3-1,4-2-1 0,-9 5 4 3,-2 0 2-4,-3 0-1 1,1 0 0 1,-2 0-1 0,1 0 1 0,4 17 0-2,-5 9 0 2,1-2 2 2,-1 8-2-1,4-2 2-4,2 2-3 1,7-2 2 2,0-6-1 0,12 3-1-2,-3-2 2 2,7 0-2 1,0 7 4 8,0-2-4-15,0 4 1 4,0 0 2 0,7-7-3 0,9-4 0-1,0-8 0 3,1-8 0 2,7-1-4-1,5-6 3-4,10 0-2 2,1 0 2 4,1 0 1-4,-5-20-1-1,-4 1 2 0,0-7-2 2,-9 1-1-1,0 0 1-1,-8 1 1 3,-1 6-2-2,-5-1 1 2,-3-2 0-2,1 10 1 0,-4-2 0 2,0 1-2 0,-2-5 2-2,-1 3-3-1,0 0 2 1,0 2 0 0,0-1 0 0,0 1-1 0,0-5 2 1,0 3-2 1,0 0 1-4,-11 3-5 3,-2-6 6 0,-3 9-4 0,4-9 3-1,-4 9 0 4,3-4 0-4,6-3 0 1,-6 6 0-3,3-6-2 3,1 4 4 0,0-1-2-2,2 5-2 0,3 0 1 2,2 2-2 1,2 0 2-2,0 5 2-1,0 0 0 2,0 0-1 0,0 0 2 0,0 0 1-2,0 0-1 3,-3 0 2-2,3 0-2 1,0 0 2-2,0 0-1 2,0 0 2 0,0 0 1 0,0 0-1-2,0 0 7 2,0 0-1 1,0 0 3-2,0 0-13-1,0 0 0 2,21 0 0 0,15 0 0 1,7 0 0-3,7 0 0 2,5 0 0 0,6 0 0-1,-2 0 0-1,0 0 0 4,-5-10 0-4,-9 5 0 3,-3 5 0-4,-12-5 0 4,-5 5 0-1,-9 0 0-1,-9 0 0 0,-4 0 0 0,-3 0 0 3,0 0 0 1,0 0 0-8,0 0 0 6,0 0 0-4,0 0 0 3,0 0 0-2,-11 0 0 2,-24 0 0 1,-13 0 0 0,-6 5 0-4,2-3 0 6,0-2 0-6,-5 0 0 5,-2 0 0-6,5 0 0 4,1 0 0 2,12 0 0-4,8 0 0 1,8 0 0 1,9 0 0 0,9 0 0-2,3 0 0 0,4 0 0 2,0 0 0 0,0 0 0 0,0 0 0-2,11 0 0 2,33 0 0 0,6 3-40 61,10 12-138-68,-46-3-116-1,-11 7-132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3:36:18.6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3655">
    <iact:property name="dataType"/>
    <iact:actionData xml:id="d0">
      <inkml:trace xmlns:inkml="http://www.w3.org/2003/InkML" xml:id="stk0" contextRef="#ctx0" brushRef="#br0">10537 12896 546 0,'0'0'228'5,"0"0"-92"1,0 0 5 0,0 0-59 2,0 0-16 1,0 0-5-2,19 64-1 1,-18-39 3-2,2 6-5 2,3 9-13 0,-3-1-9-2,0 4 1 2,-2 1-8 0,2 0-7 0,2-12-5-2,-5-3 1 3,0-9-8-2,4-10-4 2,-4-4 2-4,0-6 0 3,0 0 4 0,0 0 1 0,0 0 6 0,1 0-8-1,9 0-4 1,6 0 8-1,5 0 3-1,6 0 6 2,7 4 4 0,-1-4 2 0,9 1-7-2,-1-1-6 2,2 0-3 3,6 0 1-4,1 0-4-1,5 0 3 3,-3 0 5 2,4 0-2-1,1 0 2-9,2 0-7 6,2 0 4 0,7 0-7 4,1 0-2-7,-4-5-7 4,-1-6 0 0,-1 0 0 1,-6 3 0-3,-1 2 0 1,-8 3 0 1,4 1 0 0,-4-5 0-2,2 7 0 3,-3 0 0 1,8 0 0 2,2 0 0-11,1 0 0 5,1 0 0 2,2 0 0 3,-3 0 0-7,-4 0 0 3,2 0 0 0,-3 0 0 4,2 0 0-6,-2 0 0 2,2 0 0 0,0 0 0 1,2 0 0 0,0 0 0-1,-1 0 0 1,2 0 0-1,-1-2 0 0,2-1 0 4,-4-1 0 0,13 1 0-7,-3 3 0 1,2-2 0 2,3 2 0 1,-2 0 0 1,4 0 0-5,-8 0 0 4,-6 0 0 0,-12 0 0 2,-5 0 0-4,-8 0 0 2,-2 0 0 0,-5 0 0-1,-6 0 0-1,-1 0 0 1,-7 0 0 2,-1 0 0-2,1 0 0-1,-9 0 0 3,0 0 0-1,-3 0 0-1,0 0 0-1,0 0 0 3,0 0 0-2,0 0 0 2,0 0 0-4,0 0 0 3,0 0 0 0,0-5 0 0,0-23 0-2,0-12 0 2,0-4 0 0,0-2-83 0,-13 4-45 0,-27 2-71-1,-13 13-34 3,30 22-78-5,2 5-484 2</inkml:trace>
    </iact:actionData>
  </iact:action>
  <iact:action type="add" startTime="5005">
    <iact:property name="dataType"/>
    <iact:actionData xml:id="d1">
      <inkml:trace xmlns:inkml="http://www.w3.org/2003/InkML" xml:id="stk1" contextRef="#ctx0" brushRef="#br0">11430 13413 733 0,'0'0'147'4,"0"0"0"4,0 0-45-2,0 0-39 4,0 0 14-3,0 0 7 0,0 0-14-1,-215 115-10 2,136-67-11 1,-5 2-1-3,-2 1-9 0,-2-4 2 2,4-4-6 0,0-7-5 0,2-1-5-2,0-3-8 3,2 2-2-2,-1 6-2 6,0-1 7-11,-2 1-11 7,6 2 5-2,3-3-7 2,2 1 6 0,1-1-7-2,1-2-1 1,4-1 0-2,-8 4-3-1,3-1 6 3,1 0-1 1,6 1-2-2,8-4-2-1,8-2-3 2,4-1 1 1,4 1 0-2,6 1 0 1,4 1 0-1,1 1 0 1,6-2 0 0,3 5 0-2,-1-1 1 1,5 3-2 3,2 6 1-3,-1 10 0 0,-4 11 0 0,-1 3 0 1,-3 7 0 0,0-8 4 0,-3-2 1-2,5-2-5 3,-3 2 10-2,1-7-11-1,2-1 5 3,-8 1-4-2,6-3 1 2,-2-2 2-4,2-1-3 5,0-6 0-4,3-1-1 3,-3-4 0-4,5-9 0 4,5-14 0-2,2-5 1 2,9-17-1-5,-1 0 0 6,3 0-3-3,0-17-6 0,0-34 2 1,9-10 7-2,11-10-1 3,-8 7 0-1,-6 4 0-2,-4 11-1 2,-2 9 2 0,0-2-5 1,0 10-6-4,0 10 1 4,0 12-2-2,0 3 6 0,0 7 4-1,0 0 2 2,0 0 2 0,-2 0 2 0,-11 31 5-1,-2 11-5 0,1 11 0 3,9 1 3-3,-2 0-1 1,7-7 4-2,0-2 6 3,0-6-3-2,10-7 6 0,21-8 7 0,11-6-5 3,11-10 4-4,8-8-25 0,10 0 0 3,10-3 0-1,8-27 0 0,2-14 0-3,6-11 0 4,-7-2 0-2,-3 1 0 1,-10 11 0-2,-26 18 0 2,-15 10-29 0,-19 9-80 0,-14 8-61-2,-3 0-45 1,0 11-54 1,0 19-282 1</inkml:trace>
    </iact:actionData>
  </iact:action>
  <iact:action type="add" startTime="6565">
    <iact:property name="dataType"/>
    <iact:actionData xml:id="d2">
      <inkml:trace xmlns:inkml="http://www.w3.org/2003/InkML" xml:id="stk2" contextRef="#ctx0" brushRef="#br0">3565 18267 523 0,'0'0'209'3,"0"0"-23"7,0 0-57-5,0 0-29 3,0 0-4 0,0 0-1 0,0 0 14-2,194-71-30 2,-137 59 7 0,12-1-5 0,2-1-13-2,6 3-15 2,16-9-10 0,4-4-6 0,4 6-6-2,4 4-4 2,-5 2-5 6,-10 2 3-13,-6 10 0 6,1 0-2 2,1 0-23-1,11 0 0-1,16-4 0-1,14-2 0 2,14-5 0 0,3 4 0 0,-4-5 0-1,-6 7 0 0,-17-2 0 2,-7 5 0-2,-10-1 0 0,-3 3 0 0,-4 0 0 2,3 0 0-2,1 0 0-1,3 0 0 2,1 0 0 0,-5 0 0 0,1 0 0-2,-6 0 0 2,-9 0 0 0,-6 0 0 0,-5 12 0-1,-5-2 0 0,-3-3 0 1,1 6 0 0,1-8 0-2,4 5 0 3,-1 0 0-2,4 2 0 1,1-7 0-2,-1 4 0 2,1-4 0 0,1 1 0 0,-1-6 0-2,12 2 0 2,0-2 0 0,6 4 0 0,2-4 0-2,1 1 0 2,-4-1 0 0,-1 7 0 1,-1-2 0-4,-4-5 0 4,2 5 0-1,2-5 0 0,1 0 0-2,0 0 0 5,1 0 0-5,3 0 0 3,0 0 0-2,-5 0 0-1,-4 0 0 1,0 0 0 1,0 0 0-3,1 0 0 3,3 0 0 1,5 0 0 1,2 0 0-5,13 0 0 3,2 0 0 1,-6 0 0-2,1 0 0-1,-5 0 0 0,-8 0 0 3,1 0 0-2,-7 0 0 0,1 0 0 0,2 12 0 2,-12-3 0 0,6-9 0 0,-6 0 0-3,-5 0 0 2,1 0 0-1,-5 0 0 0,-4 0 0-1,4 0 0 3,-7-11 0-1,-1 1 0-3,0 0 0 4,1-4 0-2,3-6 0 1,-2 3 0-2,-4 3 0 2,-4-3 0 0,-4 3 0 0,-11 4 0-3,2 1 0 3,-8 3 0 1,-12 6 0-2,-5 0 0-2,-6 0 0 4,-10 0 0-1,0 0 0-1,0 0 0 0,-10 0-32 0,-64 0-241 2,27 3-165-1,-14 9-382-2</inkml:trace>
    </iact:actionData>
  </iact:action>
  <iact:action type="add" startTime="8429">
    <iact:property name="dataType"/>
    <iact:actionData xml:id="d3">
      <inkml:trace xmlns:inkml="http://www.w3.org/2003/InkML" xml:id="stk3" contextRef="#ctx0" brushRef="#br0">21004 13270 298 0,'0'0'534'2,"0"0"-408"6,0 0 30-1,0 0-82 2,0 0-21-4,0 0-10 3,25 87 14 0,-22-62-1 0,1-5 10-2,0-9-24 2,5-3-1 0,0 0-1 0,5-1-11-2,7 4-8 2,-1 0 5 0,7 4-4 0,1-5 2-2,-3 4 6 2,4 0-3 1,-5-3-9-2,-1-2-6-1,3-1-2 4,-4-3-4-4,3 3-1 3,2-6-3-1,7 1 2-1,2 1 2 1,2 0 4 0,8-2 16-2,5-2-9 2,8 0 1 0,6 0-6 0,5 0 0-1,5 0 6 0,4 0-4 1,-3 0 1 0,-2 0 0-2,3-2-3 2,-1-4-7 0,-4-1 6 0,9-3-4-2,2 3 0 2,2-8-3 0,1 4 1 1,1-1 1-4,6-2-1 3,-5 4-5 0,5-3 0-2,-6 6 0 2,-6-5 0 0,-4 4 0 0,0 3 0 0,-2-2 0-1,-7 5 0 0,5 2 0 2,-8 0 0-4,2 0 0 3,-1 0 0 0,1 0 0 0,-6 0 0-2,-2 2 0 2,-5 5 0 1,-3-6 0-2,-11 3 0 2,-4-4 0-4,-2 0 0 4,-11 0 0-2,3 0 0 1,-9 0 0-2,4 0 0 1,-8 0 0 2,-6 0 0-4,-4 0 0 3,1 0 0 0,1 0 0 0,-4 0 0 0,2 0 0-2,7 0 0 2,5-8 0 0,8-21 0 1,6-16 0-4,-6-11-9 5,2-11-3-3,-5-4 0 1,-4 7-3-3,-12 10-26 4,-1 21-11-2,-3 12-56 1,0 21-83-2,0 0-88 2,-16 12-68 0</inkml:trace>
    </iact:actionData>
  </iact:action>
  <iact:action type="add" startTime="9500">
    <iact:property name="dataType"/>
    <iact:actionData xml:id="d4">
      <inkml:trace xmlns:inkml="http://www.w3.org/2003/InkML" xml:id="stk4" contextRef="#ctx0" brushRef="#br0">23136 13497 446 0,'0'0'259'7,"0"0"-59"-3,0 0-11 3,0 0-116 1,0 0 3 0,0 0-7-1,0 0-5 0,115 111-9 1,-96-73-19 0,5 6-8-2,2 13-2 2,3 12-1 0,-1 6-3-2,2 6-3 2,-2 4-3 1,0 0-2-2,-1-4 5 3,-5 0-13-5,-2 1 2 5,-1-4-3-3,-7 0-1-1,-1 3 2 2,-7 2-5 1,-4 9 1-2,0 7-1 1,0-4-2-2,0-3 4 2,0-18-2 0,0-9-1 1,0-9 0-4,0-7 0 4,-2-2 0 2,-3 7 0-8,2 1 0 5,-2 1 1 2,5-8 0-6,-2-12-1 3,-1-10 0 0,3-15-2 1,-3-5 2 1,3-6-6-4,0 0-6 3,-4-23-47 3,0-24 12-3,-8-18 47-1,-4 7-1-2,2-4 1 3,-4 10-4 0,-2 10-3 0,4 8 1-1,0 7 3 0,9 10-3 1,-1 7 4 0,6 10 2-3,-1 0 2 3,-5 0 13 0,7 0 21 0,-3 19-9-1,-1 13 4 2,5 15 1-1,0 0-2 0,0 0 13-3,5 5-1 3,15-16-2 0,5-6-5 1,-5-10 0-4,5-8-2 4,-2-4 3-2,9-5-19 1,-1-3-10 0,13 0-4 0,10 0 0-1,2-28-5 0,5-12 3-1,-4 4-2 2,-8 1 2 0,-11 11-3 0,-7 4-11-3,-15 6-82 7,-4 3-77-5,-12-1-52 0,0 12-85-3,0 0-237 4</inkml:trace>
    </iact:actionData>
  </iact:action>
  <iact:action type="add" startTime="10596">
    <iact:property name="dataType"/>
    <iact:actionData xml:id="d5">
      <inkml:trace xmlns:inkml="http://www.w3.org/2003/InkML" xml:id="stk5" contextRef="#ctx0" brushRef="#br0">20478 18188 287 0,'0'0'533'3,"0"0"-351"6,0 0-4-5,0 0-52 4,0 0 6 0,165-22-33 1,-97 7 2-2,12-2-9-1,13 2-4 2,8-3-20 0,9 1-14 0,4 3-12-2,0 2-4 2,-1-2-11 0,-3 3-27 1,-1-1 0 83,-3 4 0-90,4 3 0-2,-1-9 0 0,4 8 0 0,-3-5 0 0,-7 5 0 0,1-5 0 0,3 2 0 1,6 5 0 0,2-11 0 1,8 4 0-2,-5-1 0 1,-7 5 0 9,-2-6 0-5,-9 5 0 1,-4 2 0 1,-6-4 0 3,5 2 0-5,-3-4 0 5,5 0 0-5,3 2 0 3,-3 1 0 0,-3 3 0-2,-8-1 0 2,-8-1 0 0,-1 8 0 1,-6-5 0-2,5 5 0-1,1 0 0 2,-6-4 0 0,9 4 0-2,-3-8 0 2,3 7 0 0,1 1 0 0,-6-4 0-2,-4 4 0 3,0 0 0-2,12 0 0 1,1 0 0-2,6 0 0 2,-6 0 0 0,-3 0 0 0,6 0 0 0,6 0 0-2,-5 0 0 6,2 0 0-4,-13 0 0-3,-3 0 0 0,-2 0 0 3,5 0 0-1,0 0 0 0,1 0 0 0,-1 0 0 2,3 0 0-1,-9 0 0-2,4 0 0 2,-2 0 0 0,-10 0 0 0,7 0 0-2,-6 0 0 2,0 13 0 1,2-4 0-2,1 6 0 1,-3-3 0-2,-5-4 0 2,-2 4 0 1,-1-2 0-3,5 5 0 2,-2-5 0 0,-1 4 0-1,-4 1 0 1,-5 2 0-2,4-12 0 2,-1 1 0 0,-2-4 0 0,7-2 0-2,0 0 0 3,-4 0 0-2,-2 0 0-1,-2 4 0 2,-5-3 0 0,-4 7 0 0,4-8 0 0,-4 0 0-2,-1 4 0 2,-1-4 0 2,-6 5 0-7,0-1 0 10,4 2 0-6,-5 5 0 0,-1 0 0-3,-2-5 0 4,-1 3 0 0,-5 1 0 1,-12-7 0-2,-6 1 0-2,-4 3 0 3,0-7-129 0,0 0-123-2,-20 0-86 3,6 0-234-2</inkml:trace>
    </iact:actionData>
  </iact:action>
  <iact:action type="add" startTime="17413">
    <iact:property name="dataType"/>
    <iact:actionData xml:id="d6">
      <inkml:trace xmlns:inkml="http://www.w3.org/2003/InkML" xml:id="stk6" contextRef="#ctx0" brushRef="#br1">28339 15593 586 0,'0'0'43'4,"0"0"69"4,0 0-14 0,0 0 0-2,0 0-33 2,-161 63-9 0,103-45-1 0,-4 2-10 0,-4-2 5-2,-13 1 7 2,2-2-22 1,-7-3 20-2,-8 0-15-1,-3-5-10 3,-15-1 10-3,-12-1-3 1,-4 3-6 3,1-1 3-3,5 2 6 1,2-5-17 0,-2 2 1-2,-3 4 1 3,-5-2 0-2,-2-1 4 3,5 2-11-7,2-6 4 7,8 2-5-3,2-7-1-1,3 0-5 2,9 0 2 1,4 0 5 0,1 0-7-2,9 0 7-1,10 0-9 1,-1 0 3 1,5 0-2 0,5 0 2-2,-4 0-1 2,1 0 1 1,-9 0-3-2,-6 0-2-1,-5 0 4 3,-3 0-5-1,0 0-4 0,4 0 1-3,6 0-3 3,-3 0 0 1,1-7 1-2,-5 2 6 0,-3 5-6 0,4 0 5 2,0 0-1-2,2 0 8 0,3 0-12 0,-3 0 7 3,4 0-5-6,0 0-3 4,0 0 7 0,-2 0-7 0,1 0 4 0,1 0-4-2,1 0 5 3,6-8-4-2,0 3 3 2,6-2-4-4,-3 2 0 3,2 0 0 0,1-7 0-2,-1 4 0 2,-10 2 0 0,1-2 0 2,-3-1 0-4,-7 6 0 1,-2 0 0 1,-4 0 0 0,-3 3 0-1,0 0 0-1,0 0 0 2,-10 0 0-1,0 0 0 1,-4 0 0-1,10 3 0 3,7 3 0-4,6 0 0 4,14-1 0-6,4 1 0 4,10-4 0 1,5 2 0-2,1 1 0-1,3 3 0 2,1-1 0 1,6 1 0-2,7-3 0-1,-1 4 0 2,8 1 0 0,-6 3 0-2,5-3 0 2,4 4 0 0,-3 3 0 1,2-5 0-2,1 1 0 0,4-4 0 2,1 2 0-3,5 6 0 3,-3 3 0-4,1-7 0 2,1 11 0 2,4-2 0-2,-6 6 0 1,6 6 0-1,-5 3 0 3,1 1 0-5,1 10 0 4,0-3 0-3,5 5 0 2,-1 13 0 1,3 4 0-4,6-3 0 5,3 5 0-4,4-5 0 1,0 9 0 0,0 2 0 3,0 13 0-4,4 4 0 5,12 2 0-8,-1 7 0 5,-5-12 0 0,-3-4 0 1,-4-7 0-4,6-4 0 4,-2-13 0-2,2-4 0 2,-5-5 0-4,3-3 0 4,-3-19 0-2,5-4 0-1,-4-7 0 2,8-4 0 0,3 2 0-1,7-7 0 2,7 4 0-3,14-1 0 4,14-3 0-4,21-1 0 4,11-4 0-6,17 3 0 4,9 5 0 0,6-4 0 0,9 1 0-2,-1 7 0 2,8-9 0 2,1 9 0-4,2-5 0 2,1 1 0-2,4-2 0 3,12 10 0-2,3-11 0-1,6 4 0 3,-1-2 0-2,-5 1 0 2,10 2 0-4,6 2 0 6,7-6 0-6,-3 3 0 5,-7-1 0-6,-3 5 0 5,0-5 0-1,-4 0 0-1,-3-4 0 0,-6 1 0 0,-6 1 0 3,-10-5 0-3,-10-1 0-2,-7 3 0 4,-9-8 0-2,-12 7 0 1,-8-7 0-2,-2 0 0 3,2 0 0-2,5 5 0 1,-5 0 0-2,1 4 0 4,-1-3 0-4,2-1 0 4,-4-5 0-6,-1 0 0 4,11 0 0 70,4 0 0-77,21-5 0-1,7-12 0 0,0 2 0 0,-2-4 0 0,-13 8 0 0,3-1 0 0,-8 5 0 0,-5 0 0 0,-4-3 0 4,-12 1 0 3,-3-5 0 0,-8 2 0 2,-7-7 0-3,-3 8 0 3,0-6 0-1,-4 2 0 0,1 10 0-2,1-7 0 1,-7 4 0 2,5 3 0-1,-3 5 0-3,1 0 0 3,1 0 0 1,-2 0 0-2,-3 0 0-1,3-6 0 2,-4-2 0 0,0 3 0 0,-5-2 0-2,-8 1 0 3,-3 2 0-2,-4 0 0 2,-2-2 0-5,-2 1 0 7,2-1 0-5,-1-1 0 5,-1 0 0-8,6 2 0 6,-6 0 0-2,-5-4 0 2,-11 3 0-4,-3 6 0 2,-8-5 0 2,-6 5 0-4,1 0 0 3,-4 0 0 0,-3-6 0 0,3 6 0 2,-3-6 0-5,3 6 0 2,4-8 0 1,-1-4 0 1,-2-7 0-4,5-11 0 5,-8-7 0-4,-1-20 0 3,0-5 0-4,0-7 0 4,0-8 0-1,0 4 0 0,-13 4 0-1,1-10 0 0,1 2 0 3,-2 1 0-3,1 6 0-2,-1-8 0 4,3 1 0 0,-3 0 0-3,0-3 0 0,-2-9 0 2,2 5 0 1,-3 0 0-1,0 7 0-3,2 4 0 5,-1 5 0-4,2 4 0 1,3 3 0 1,-1 7 0-1,3 6 0 1,4 4 0-1,-5 0 0 0,5 9 0 1,-3-2 0 1,-2 0 0-3,2 3 0 1,-6-11 0 2,1 3 0-1,-4-6 0-3,-1-3 0 3,-6 0 0 2,-1 5 0-4,1 6 0 4,-3 10 0-5,-1 0 0 5,-2 8 0-6,-2-3 0 7,-6 3 0-6,0 0 0 1,-3-3 0 3,1 5 0-1,7 1 0-2,0 2 0 3,4 8 0-1,-1 5 0-1,-3 4-5-1,-4 0-82 2,-17 43 0 2,-11 13-21-5,-9 6-20 61,1-4-4-65,-6-4-49 0,47-40-14 0,11-5-166-1</inkml:trace>
    </iact:actionData>
  </iact:action>
  <iact:action type="add" startTime="20637">
    <iact:property name="dataType"/>
    <iact:actionData xml:id="d7">
      <inkml:trace xmlns:inkml="http://www.w3.org/2003/InkML" xml:id="stk7" contextRef="#ctx0" brushRef="#br1">20908 15791 127 0,'0'0'37'5,"0"0"-24"2,0 0 29 1,0 0-3 0,0 0 39 0,0 0 39-2,0 0 13 2,85 0 28 0,-78 0-31 0,-6 0 0-2,2 0-32 2,1 0-30 0,-4 0-2 0,0 0-7-2,0 0-17 2,0 0-14 0,0 0 8-1,-4-9 0 0,-32-22 12 1,-18-10 8-1,-8-8-7 3,-11-10-15-5,-3-3 10 8,-7 3-6-9,-1 7 1 7,-3 3-1-7,3 10-10 4,-3 9 4 0,1 0-2-1,2 11 3 0,-3 3-8-1,-4 0 0 4,-9 11-8-4,-7-3 6 1,2 8-3 1,-3 0-6 0,6 0-2 0,2 0-3-2,4 0 2 3,-4 13 4-2,-4 11-3 2,0 1 2-1,2 0-8-2,5 6 2 2,-1-6 1 0,12-3-6-2,2 5 2 2,4-2 0 0,16-2-1-1,5-1 4 2,5-3-4-4,11 1 0 5,2 0 0-4,1 2-1 3,1 1 2-4,5 4-2 4,0 0 3 0,3 3-3-5,5-3 4 6,9 4-3-5,1-1 1 5,3 2-1-5,0 5 0 3,-1 12 1 1,3 1-1-1,-5 3-1-1,1 0 1-1,5-1-1 2,-6-7 1 1,0 2-2-3,3-3 2 2,-1-7-2 0,4-3 1 0,2-5 0-3,6-10-1 2,-4-10 2 1,6-4-1 0,0-5 1-2,0 0-2 3,0 0-4-2,0 0-9 2,0 0 4-4,0 0 3 3,0 0-5 1,0-20-2-2,0-22 6 0,0-11 4 1,0 0 4 1,0 6-3-2,0 6 2 1,0 11-3-2,0 3-1 3,0 0-5-2,-10 4 1 0,-3 3 0 0,4 7 0 1,0 4 6-1,5 6 1 1,4 3 1-1,0 0 0 1,0 0 1 1,0 0 0-5,-3 0 1 4,3 0 2 1,-3 0 4-2,-1 21 20-1,4 18-7 3,0 8-2-1,0 2 0 1,0-2 4-3,0 0-9 2,7 5-7-1,6-11-6 1,2-1 0-1,-2-10 0 1,0-4 0-1,-6-15 0 0,0-3 0 0,-4-1 0 2,0-7 0-2,0 0 0 2,1 0 0-5,3 0 0 5,9 0 0-2,8 0 0 1,9 0 0-1,10 0 0 1,5-26 0 0,9 0 0 0,4-10 0-1,4 2 0-1,-10 0 0 5,-6 3 0-6,-10 3 0 2,-11 11 0 0,-11 4 0 2,-4 3 0-2,-5 6 0-1,-3 1 0 4,-5 3 0-3,0 0 0 2,0 0 0-3,0 0 0 0,0 0 0 2,0 0-84 1,0 30-122-3,-10-6-176 2,4 8-407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3:30:02.771"/>
    </inkml:context>
    <inkml:brush xml:id="br0">
      <inkml:brushProperty name="width" value="0.05292" units="cm"/>
      <inkml:brushProperty name="height" value="0.05292" units="cm"/>
    </inkml:brush>
  </inkml:definitions>
  <iact:action type="add" startTime="36721">
    <iact:property name="dataType"/>
    <iact:actionData xml:id="d0">
      <inkml:trace xmlns:inkml="http://www.w3.org/2003/InkML" xml:id="stk0" contextRef="#ctx0" brushRef="#br0">15160 18390 0,'0'35'100,"0"-1"-83,0 1-8,0 0-2,0 0 16,0-1 63,0 1-7,69-35 64,1 0-128,-35 0-3,69 0-4,-69 0-2,0 0 5,-1 0-2,1 0-5,35 0 5,-1 0-3,-34 0 1,104 0 1,0 0 3,70 0-6,-70 0 3,104 0 1,-69 0-2,35 0 1,104 0-1,-174-35 3,-35 35-1,-34 0-3,-1 0 1,-34 0 2,34 0 53,1 0-52,-1 0-5,36 0 3,-70 0 0,34 0 4,-34 0-8,69-34 4,-34 34 1,-1 0 0,-34 0-2,35 0 0,-36 0 3,36 0 55,-1 0-51,-34 0-4,0 0-6,0 0 4,-1 0 2,71 0-4,-36 0 3,36 34-1,-36-34-1,1 0 1,-1 0 1,1 0-3,34 0 6,-34 0-8,-36 0 5,1 0-3,0 0 10,0 0-8,0 0 4,-1 0-8,1 0 4,0 0 66,0 0-11,-1 0-35,1 0-19,0 0-2,0 0 2,-1 0 3,36 0-8,-35 0 3,0 0 1,-1 0 0,1 0 1,0 0 0,0 0 76,34 0 549,-34 0-603,-35-34-23,35 34 46,-35-35-38,0 0 310,34 35-317,1-35 13,-35 1-15,0-1 1,35 0 10,-35 0-6,0 1 69,0-1-72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3:36:18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63">
    <iact:property name="dataType"/>
    <iact:actionData xml:id="d0">
      <inkml:trace xmlns:inkml="http://www.w3.org/2003/InkML" xml:id="stk0" contextRef="#ctx0" brushRef="#br0">11131 6369 892 0,'0'0'171'5,"0"0"-69"4,0 0 9-1,0 0-32-3,0 0-3 3,0 0-49 0,0 0 12-1,0 77-4 0,0-52 1 3,0 1-6-3,0 2 3-2,0-6-7 3,0-1-6 0,0-5-2 0,0-7-1 0,0-6-3-1,0-3 3 0,0 0 5 1,0 0-11-1,0 0 1 2,0 0 1-3,0 0 4 4,0 0 3-4,0 2 3 0,21 1-14 2,6 2 11 0,2 2 1 1,6 0-3-4,-3 1 10 3,-2-3-14 0,1-1 6-2,2 0-5 2,-2-2-8 0,2-2 7 2,6 3-4-1,2-3 0-4,2 0-10 3,5 0 0 0,8 0 0 0,8 0 0-2,3 0 0 1,10-9 0 3,5-8 0-4,-3-2 0 1,-3 2 0 1,-5 2 0 0,-7 8 0-3,0-3 0 4,-5 5 0-1,2 0 0 0,-1 2 0-2,1 0 0 2,2 1 0 0,0-5 0 0,1-1 0-3,-1 0 0 4,1-1 0-2,-3 2 0 2,3-1 0-4,1-1 0 6,-1 1 0-6,0 1 0 6,1 1 0-7,-3 4 0 3,2-3 0 1,-6-1 0 0,1 0 0-1,7 1 0 0,-8-2 0 1,-1 2 0 0,0 0 0-1,0-2 0 0,-1 3 0 3,-5 4 0-3,-2-4 0-1,-5 2 0 2,-4-1 0 0,-1 3 0-1,-4-3 0 0,-4 3 0 2,0-3 0-2,-3-3 0 2,-3 6 0-2,-5-2 0-1,0 2 0 2,-1 0 0-1,-3 0 0-1,-2 0 0 2,0 0 0 0,-1 0 0-1,3 0 0 0,-8 0 0 1,-2 0 0 1,1 0 0-2,-7 0 0-1,0 0 0 2,0 0 0-1,0 0 0 2,0 0 0-3,0 0 0 3,0 0 0-2,0 0 0 1,0 0 0-3,0-18 0 4,3-9 0 0,0-10 0-1,-3 0 0 0,2-1 0-2,-2 1 0 1,0-6-93 2,0-10-77-3,0-13-77 1,0 39-59 3,0 0-224-2</inkml:trace>
    </iact:actionData>
  </iact:action>
  <iact:action type="add" startTime="5915">
    <iact:property name="dataType"/>
    <iact:actionData xml:id="d1">
      <inkml:trace xmlns:inkml="http://www.w3.org/2003/InkML" xml:id="stk1" contextRef="#ctx0" brushRef="#br0">13759 6390 468 0,'0'0'239'6,"0"0"-45"2,0 0-90 0,0 0-32-2,0 0-16 2,0 0-1-1,0 0-3 1,76 115-2-2,-60-95-8 3,3 2 7-2,11 3 7 1,5 6-9-2,1 3-14 3,3-6-2-2,2 1-8 1,-1-8 0-2,1-4-4 2,1-2 6 1,4-3-9-1,5-5 4 1,6 3-5-4,8-5 9 4,3 1-10-1,9-6 2-2,-5 2-2 2,8-2 1 0,-5 0 3-1,-4 0-3-1,0 0-1 4,2 0-2-3,-2 0 4 1,6 0-10-3,0 0 2 5,4 0 0-4,3 0 0 5,1-2-2-8,-4-7-3 6,1-3 2-1,-7 2 0 0,2 3 4-3,4 5-1 4,2 2 1 0,1 0 2-2,0 0-1-1,-2 0-3 2,-5 0-3 0,-1-3-2 0,-4-3-1-3,-1 4 4 3,3-2-4 1,-1 4 8-2,-5 0-3 0,4 0-1 2,4 0 1-2,-4 0-1 4,5 0-2-7,3 0-2 3,-4 0-1 1,0 0 2 0,-1 0-5 52,-1 0 4-60,0 0-2 0,-3 0 0 0,1 0 1 0,-3 0 0 0,0 0-1 0,-2 0 1 1,1 0 0 4,4 4-1 3,5-2 1-1,-3-2 2 2,-3 0-1-4,-1 0-1 5,-1 0 0-4,-3 0 0 4,-4 0 0-6,5 4 0 5,-8 1 1-1,2 4-1-1,0 4 2-1,-6-1-2 3,4 3 1 0,-2 6 1-3,-1-1-2 1,1 5 0 2,-1 7 0-2,-3 5 1 2,-1 1-1-4,-4 1-1 4,-5 0 1-2,-7 1 2 2,1-3-1-5,-10-3-2 7,-1-4 0-5,-7-5 0 3,-4-5 0-5,-5-3-1 6,-3 3 2-3,3-3-3 0,-3 2 3-1,-4-4-3 2,0-8 0 1,-3 3 1-2,0-5-2-1,0 1-9 2,0-6-2-1,-27 2-1 3,-17-2 2-4,-12 0-1 2,-8 0-2 1,0-2 4-3,-1-15-6 0,14 0 9 4,2 3 2-3,17 0 2 2,7 5-3-4,6 3 3 3,11 1 2-1,6 5 3 1,2 0 1-2,0 0 0 2,0 0 6 2,0 0-2-4,0 0 5-1,0 0-1 4,13 0 2-2,16 0-2 2,19 0-2-2,4 0 3 1,12 0 5-1,1 0 8 2,2 5-4-3,-6 10-1 3,3-1-4-2,-8 0-2 32,-12-3-1-39,-7-5-1 0,-9-6-1 0,-8 0-8 1,5 0 0 2,-8-28 0 6,6-19-2-1,-4-2 2 0,-4-5-1-2,-1 4-1 2,-2 5-1 0,-8 6 0 0,-4 8-15-3,0 8-40 4,0 13-77-1,-17 10-80-1,-19 2-51-1,17 26-9 3,7 19-400-2</inkml:trace>
    </iact:actionData>
  </iact:action>
  <iact:action type="add" startTime="7424">
    <iact:property name="dataType"/>
    <iact:actionData xml:id="d2">
      <inkml:trace xmlns:inkml="http://www.w3.org/2003/InkML" xml:id="stk2" contextRef="#ctx0" brushRef="#br0">18380 8784 95 0,'0'0'290'5,"0"0"-260"3,0 0 73-3,0 0-49 3,0 0 79 0,0 0 63 0,0 0-27-1,-10 0-20 0,51 0-26 2,14 0-21-1,17 0-21-3,15 0 0 4,19-17-8-1,22-5-7-1,14-5-22-1,14-5-11 5,8 4-5-4,-10 4-9 0,-11 0-4 0,-18 7-9 0,-25 9-4 2,-27 5-2-1,-33 3-5-2,-20 0-4 2,-12 0-52-1,-8 0-47 1,-10 0-72-1,-27 11-103 0,0 10-39 2</inkml:trace>
    </iact:actionData>
  </iact:action>
  <iact:action type="add" startTime="8704">
    <iact:property name="dataType"/>
    <iact:actionData xml:id="d3">
      <inkml:trace xmlns:inkml="http://www.w3.org/2003/InkML" xml:id="stk3" contextRef="#ctx0" brushRef="#br0">25954 6352 611 0,'0'0'268'4,"0"0"-83"5,0 0-44-1,0 0-40-1,0 0-9-1,0 0-19 3,0 0-24-2,0-1-2 2,0 21 2-4,0 10-13 4,0 2-18-2,0 1 3 1,0-2 2-2,0-9-10 2,0-5 4 1,3-6-7-2,2-7 4 0,-3-4 4 0,1 1 9 2,7-1-8-2,2 0-10-1,7 0-2 3,10 0 0-1,0 0 0-1,7 0 7-1,3 0 5 3,6 0-9-1,2 0 2 4,2 0 0-11,4 0-5 8,8 0-1 0,-3-1 5-1,5-5-5-3,3 0 3 4,-2-2 1-1,10 2-4 0,3-2 4-1,7-1-7 0,7 3 0 1,1-1-1 0,2 3-1-3,-10 0-1 4,-7 0-1-1,-6 1 1 1,-5 3 2-5,1-2 2 5,0 2-2-1,2 0 1 0,2-4-3-3,3 4 2 4,2-3-1-2,-4-2-1 1,8 0 0-2,-6-4 0 2,6 1 0 1,-4-1 2-2,0 0-2 1,-8 1 1-2,0 3 1 4,-7-2-1-2,-5 6-1-4,-6 1 3 5,0-4-3-1,-2 4 0 0,-3 0 0-2,-1 0 1 2,-7 0-1 0,-6 0-1 0,2 0 1-3,-5 0 2 4,1 0-2-2,-2 0 0 2,-4 0 0-4,4 0-2 29,0 4 2-33,3-3 0-1,4 2 0 0,-2 4 2 3,-2-5-3 5,-10 3 1 2,1-5-1-5,-8 3 1 2,-6-3 0 1,2 4 0 0,-5-4-2-2,0 0 0 2,-4 0-3 0,3 0 3 3,3 0-6-8,1 0 0 4,4-31-5 2,2-12 2 1,-3-10 2-5,0-4-5 2,-6 0 1 2,5 8-15-1,-6 1-11 0,-2 12-34-3,-1 10-37 5,0 13-43-4,0 13-46-1,0 0-60 4,0 9-292-1</inkml:trace>
    </iact:actionData>
  </iact:action>
  <iact:action type="add" startTime="9776">
    <iact:property name="dataType"/>
    <iact:actionData xml:id="d4">
      <inkml:trace xmlns:inkml="http://www.w3.org/2003/InkML" xml:id="stk4" contextRef="#ctx0" brushRef="#br0">28946 6406 560 0,'0'0'161'7,"0"0"4"-2,0 0-58 4,0 0-37-1,0 0-4 1,0 0 15-5,0 0 12 4,0 0-19 0,4 10-12 0,12 9-31-2,5 9-6 3,-2 4-6-1,1-2-6-1,3 1 2 2,-1-1 6-4,5-3 0 3,2-3-10 0,8 2 9-2,6-7-1 2,11-4-4 0,12-5-1 3,8-7-3-7,10-3 0 5,3 0-8-2,0 0 4 2,3-5-2-4,-3-15-5 4,-1-2 8-2,2 0-7 2,-7-4 2-4,3 4-3 4,-1 5 8-1,1 0-8 0,3 0 6-1,-3 6-5 0,0-6 4 2,0 8-3-3,-1 4 4 1,1 2 2 2,-7 3 0-2,0 0 1 0,-9 0-2-1,-3 0 1 4,2 0-4-3,-2 0 4 3,7 0-5-7,-1 8 1 6,3 4-4-1,3 2 3 0,-10 0-1-2,2 0-1 3,-2 3 1-3,-9 3-2 3,6 4 2 12,-2 6 1-21,-4 2-2 0,1 5 1 9,2-4 0-3,-1 4-2 2,-2 0 1 0,1-3-2 0,2 3 1-3,-9 1-2 4,-4 3 4-1,-4-1-4 1,-11 3 2-4,3 0 0 3,-5 1 0 0,-2 1-1 0,-9-3 0-2,3-5 1 2,-8-6 0 0,-1-11 1 0,2-3-1-1,-6-6 0-2,-4-6 0 6,-2 0 0-5,-1-1 0 0,-1-4-2 2,-2 0-3 0,0 0-3 0,0 0-9-2,0 0-14 2,-12 0 3 0,-24-9 20 2,-9-7-3-6,-4-7 4 5,-5 0 1-1,0 3-1 0,-2 5-3-3,8 2 0 4,3 4 5-1,7 7-3 0,15 2 7-2,13 0 1 2,0 0 0 1,3 0 1-4,4 0 5 2,1 0 1 1,2 0 13 0,0 0 12 1,0 0-8-5,0 15-3 6,32 12-8-3,17 7 6 3,-1 2-15-5,9 2 5 4,-14-11-3-2,-2-7 3 1,-8-6 0-3,-10-11 2 65,1-3-1-70,-7 0-6 0,9 0 0 0,3 0-4 0,3-17 0 0,1-17-2 0,-1 1 1 1,-7-2-2-1,-6 8-1 5,-5 4-6 3,-1 2-20-2,0 4-42 4,-4-10-34-3,3 5-26 1,-5 7-72-3,-7 15-30 4,0 0-259-2</inkml:trace>
    </iact:actionData>
  </iact:action>
  <iact:action type="add" startTime="11120">
    <iact:property name="dataType"/>
    <iact:actionData xml:id="d5">
      <inkml:trace xmlns:inkml="http://www.w3.org/2003/InkML" xml:id="stk5" contextRef="#ctx0" brushRef="#br0">31878 8933 112 0,'0'0'247'5,"0"0"-120"3,0 0 100-3,0 0-57 4,0 0-47-1,0 0 2 1,0 0-23-5,144 6 0 4,-83-3-5 0,14 0-18 0,11-3-27-1,14 0-13 0,10 0 1 2,4-3-2-2,13-16-9-1,-1-1 1 2,0 6-2 5,-6 8-1-9,-13 6 8 3,-14 0-20 1,-25 0-13 0,-29 0 0 0,-18 0-2-3,-21 2-2 5,0 4-69-3,-23 1-92 1,-41-7-105-2,13 0 59 2,8 0-230-1</inkml:trace>
    </iact:actionData>
  </iact:action>
  <iact:action type="add" startTime="15941">
    <iact:property name="dataType"/>
    <iact:actionData xml:id="d6">
      <inkml:trace xmlns:inkml="http://www.w3.org/2003/InkML" xml:id="stk6" contextRef="#ctx0" brushRef="#br0">238 11021 31 0,'0'0'348'7,"0"0"-211"-1,0 0-48 2,0 0-10 1,0 0-26-2,0 0-12-1,0 0 23 2,0 0 13 0,-3 0 12 0,3 0-5 0,-4 0 13-2,4 0-7 3,0 0-10-2,-3 0 1-1,3 0-28 2,0 0-7 0,0 0-7 0,0 0-4-2,-3 0-16 2,-4 17-11 0,4 3-5 1,1-1-3-4,-6 2 3 3,5 1-2 0,1 4 1 0,0 1-2-2,-1-2 3 2,3-2-3 0,-5-6 2 0,5-6-1 0,0-5-1-1,0-6 1 1,0 0-1-1,0 0 0-1,0 0 0 2,0 0 1 0,0 0-1 0,0 0 4 0,0 2-2-2,0 2 15 2,0 1-2 0,0 3-11-2,0-5 5 3,0-1-1-2,0-2 3 1,0 0-3-2,8 0 0 3,9 0 0-1,3 0 0-1,3 0 3 1,5 0 2-2,1 0-4 3,-1 0 5-2,0 0 2-1,0 0-3 2,-2 0 2 1,0 0-5-2,2 0 6 0,-1 0-6 2,2 0 7-3,-1 0-6 3,1 0 1-3,1 0 0 1,-2 0-1 2,2 0-3-2,6 0-4 1,-2 0 6 0,-4 0-7-1,4 0 6 2,-7 0-3-3,-4 0 5 2,3 0-6 1,2 0-1-2,0 0 1-2,3 0-2 5,1 0 0-3,3 0 0 1,-4 0 3-3,-4-5-1 5,2 0 8-3,-3 2-13 2,-4-1 0-5,5-1 0 4,5 3 0 0,2-4 0 0,-4 3 0-2,3 1 0 3,-5 0 0 0,0-2 0-3,1 4 0 3,-2-3 0-4,5 3 0 6,-2 0 0-5,1 0 0 1,5-3 0-1,-4 1 0 3,0 2 0-1,0-3 0-2,0 3 0 2,-2 0 0 0,0 0 0 0,-3 0 0-3,0 0 0 4,4 0 0-2,-5 0 0 2,4 0 0-3,3 0 0 1,1 3 0 3,3 2 0-4,0-2 0 1,6 1 0 1,6-2 0 2,-2-2 0-5,6 0 0 2,-8 0 0 1,2 0 0 0,5 0 0 0,-10 0 0-3,2 0 0 5,3 0 0-4,-10 0 0 3,3 0 0-4,-1 0 0 5,2 0 0-4,2 0 0 4,7 0 0-4,-2 0 0 1,1 0 0 2,-1 0 0-1,-2 0 0-2,0 5 0 2,2-2 0 0,-4 2 0-1,4 0 0-1,-6 2 0 2,4-4 0 0,2-3 0 1,-2 2 0-5,5-2 0 4,1 0 0 1,-1 0 0-1,2 0 0-3,4 0 0 4,0 0 0-1,2 5 0 0,2-2 0-3,4 1 0 4,-5-1 0-2,0-1 0 2,-7-2 0-1,-3 3 0-3,-5-3 0 5,7 2 0-4,2 2 0 1,-5-2 0 1,2 2 0 0,0-1 0 0,1-1 0-3,0-2 0 4,0 2 0-1,5 2 0 1,-5-4 0-5,-3 2 0 5,-5-2 0-2,-11 4 0 2,-2-4 0-3,2 0 0 2,-5 0 0 0,0 0 0 1,0 0 0-3,0 0 0 1,3 0 0 2,1 0 0-3,0 0 0 1,2 0 0 2,-7 0 0-2,-4 0 0 1,2 0 0-3,-9 0 0 4,4 0 0-2,-4 0 0 3,2 0 0-6,5 0 0 3,-4 0 0 2,-2 0 0-2,-4 0 0-1,-3 0 0 3,0 0 0-2,-7 0 0 2,4-4 0-1,6 4 0-2,3-2 0 4,5-2 0-4,-1 2 0 1,0 0 0 1,-1-1 0 0,-4-1 0 0,-2-2 0-2,0 1 0 2,-2-9 0 0,2-6 0 1,3-5 0-5,-4 1 0 6,-3-3 0-2,1 2 0-2,-6 2 0 1,5 4 0 1,0-1 0-1,-7 7 0 2,4-1 0-2,-6 2 0-1,0 6-104 2,0 4-112 0,0 2-116-3,0 0-110 4</inkml:trace>
    </iact:actionData>
  </iact:action>
  <iact:action type="add" startTime="18562">
    <iact:property name="dataType"/>
    <iact:actionData xml:id="d7">
      <inkml:trace xmlns:inkml="http://www.w3.org/2003/InkML" xml:id="stk7" contextRef="#ctx0" brushRef="#br0">7757 11344 650 0,'0'0'223'2,"0"0"-20"6,0 0-66 1,0 0-47-2,172 34-4 0,-125-29-7 0,3 0-9 1,10-3-11 0,4 0 0-2,2 1 0 2,5 0-8 0,5 6-8 1,2-4 3-3,9 3-9 1,3-3-11 2,4 2-5-2,-4-4-4 1,-6-1-1 0,-3-2-1-1,-5 3 0 3,0-3-2-5,0 5 0 4,1-1-5-1,-2-1-2-1,3-3-1-2,2 0-5 5,4 0 0-4,0 0 0 3,0 0 0-4,2 0 0 5,-5 0 0-4,2 0 0 6,4 0 0-10,-2 0 0 6,8 0 0 0,-3 0 0 0,7 0 0-1,0 0 0 0,0 0 0 1,-4 0 0 0,2 0 0-1,-5-7 0 0,-3-1 0 1,-3 0 0 0,-7 3 0 0,3 1 0-2,-8 2 0 3,2-1 0-1,2 0 0-3,-1 3 0 4,-1 0 0 0,6 0 0-1,-3 0 0-4,1 0 0 5,-4 0 0-2,5-5 0 2,-2-7 0-3,3 0 0 2,-6-1 0 0,1 1 0 0,1 2 0 0,-2-2 0-2,5 7 0 4,-2 0 0-5,1-2 0 2,-1 5 0 1,0 2 0 0,-3-4 0 0,1 4 0-3,4 0 0 5,-1 0 0-4,2 0 0 4,-1 0 0-6,-5 0 0 5,3 0 0-2,-10 4 0 3,7-4 0-6,-3 2 0 5,-2-2 0-1,-2 0 0 0,7 4 0-2,-7-1 0 2,2 5 0 1,-8-3 0-2,-7 4 0-1,2-4 0 2,-5 0 0-1,-5-2 0 2,-2-3 0-4,1 3 0 5,-6-3 0-3,7 0 0 2,-5 0 0-5,2 0 0 5,5 0 0-1,4 0 0 0,8 0 0-1,-4 0 0-1,-3 0 0 3,-1 0 0-1,-2 0 0 0,1 0 0-3,-4 0 0 5,-4 0-4-4,-2 0 3 1,5-6 1 1,-2 1 0 1,3 3 0-2,3 2 5-2,6 0-5 5,-2 0 0-3,7 0 0 3,0 0 0-6,-2 0 0 6,-2 0 0-5,-1 0 0 5,1 0 0-6,-2 0 0 3,4 0 0 1,-2 0 0 2,-4 5 0-3,-8 0 0 0,-1-2 0 1,1-3 0 0,-5 0 0-3,4 0 0 5,-4 0 0-3,-1 0 0 1,2 0 0-3,-3 0 0 4,1 0 0-2,4 0-4 5,5-6 4-11,6 4 0 9,-6 2 0-2,8 0 4 1,-1 0-4-4,-3 0 0 2,-2 0-3 3,-7 0 2-3,1 0-2 0,1 0 2 0,4 0 1 2,2 2-1-3,1 4 2 2,1 0-2-1,-5-3 1 2,4-3-2-2,-4 2-1-1,-4 1-1 2,2 2 2 1,1 4-1-1,-2 0 3-3,4-2 0 3,2 0-1 0,-4-7-2 0,8 0-1-2,-4 0 1 1,-2 0 0 2,5 5 2-1,-2 4 1-1,0 2-1-1,5 3 1 3,-6 1 0-1,-5-8 0-2,2 3-2 3,-5-7-1-2,4-3-5 1,-1 0-4-3,5 0 4 5,-8 0 8-4,1 0-1 5,-1 0 0-7,-3 0 0 3,-9 0 0 2,6 0-1 0,-1-13-6-4,4 2-1 2,1-5-2 2,-2 4 7 0,-1 4 3-4,-2 4 1 4,-5 3 0-1,2 1 7-1,-6 0-7-2,2 0 0 4,-8 0 0-2,6 0-1 1,1 0 1-2,8 1-3 3,0 6 3-2,1-2 0 4,-6-2 0-7,6-3-2 3,-5 0 1 2,-1 0-5-1,9 0-5-2,0 0 1 2,5 0-1 0,0-8 6-1,-1 1 5 2,3 2 4-4,-2 3-4 5,-1-1 4-4,-4-4-4 1,1 0-1 1,-5-2-1 1,2 5-2-3,0-6-2 1,-2 5 2 1,0-1 3 0,-3 6 2 1,7 0-2-4,-9 0-4 2,9 0-1 1,-6 0-9-2,-3 0-16 3,-2 0-16 0,-9 0-7-2,-10 3-30-1,-7 2-42 1,-3-2-61 0,0-3-101 3,-10 0-211-3</inkml:trace>
    </iact:actionData>
  </iact:action>
  <iact:action type="add" startTime="21027">
    <iact:property name="dataType"/>
    <iact:actionData xml:id="d8">
      <inkml:trace xmlns:inkml="http://www.w3.org/2003/InkML" xml:id="stk8" contextRef="#ctx0" brushRef="#br0">993 9695 810 0,'0'0'199'5,"0"0"-69"3,0 0-6-2,-240 82-38 2,124-6-17 0,-5 20-9 0,0 15-12-2,5 5-13 2,11-4-1 0,15-16-3-2,17-20-8 2,19-19-1 0,18-25-1 0,28-17-10 0,8-15-1-1,47-7 8 0,47-46-18 2,42-33 0 2,28-27 0-9,1-1 0 7,-11 9 1 1,-31 30 2-3,-43 35 7-1,-35 19 12 3,-22 13-4-2,-23 8 4-1,0 25 7 2,-46 55 42 0,-35 37-58 0,-33 24-4 1,-6-4 6-4,9-10-7 5,21-29-1-4,26-29-5 4,31-34 6-5,19-25-7 1,14-10 7 2,44-52-6 1,73-42 2-2,47-39-2 0,41-12-2 2,-1-1 0-2,-23 27 1 0,-45 31-2 0,-54 38 3 2,-48 28-4-2,-29 19 5-2,-5 3-3 4,-37 42 1-2,-47 50 4 1,-32 38-1-1,-17 16-2 2,-3-3 0-1,18-11-1 0,20-27 1-1,37-36-2-1,25-24 2 2,36-40-2-3,20-5-1 4,83-44-5-2,55-38 6 2,39-22 0-3,0-2 0 2,-30 14-1 0,-54 26 2 1,-57 29-4-2,-38 23 4-1,-18 14-1 2,-6 12 0 0,-61 50-2-1,-33 36 2 0,-24 25 1 2,-14 8 2-2,2 4-3 2,18-15 3-3,27-22-2 1,35-31 1 0,27-33-2 2,29-34 0-3,59-13-4 2,63-66-1 1,50-34 4-2,27-22 0 0,11-16-1 0,-16-12 2 2,-44 13 0-2,-46 36-2-1,-49 37 2 2,-33 49 1 0,-22 28-1-1,-3 3 0-2,-67 70 0 4,-30 45 4-1,-38 37-1-2,-9 13-3 2,-7 0 1 0,18-15 2 0,27-27-2 0,34-32-1 0,34-40 0-1,34-37 4 2,17-17-4-2,91-52-2-1,60-47 2 1,55-38 1 3,32-26 1-2,20-34-2-3,-24-5-1 4,-43 22-2-2,-67 51-9 1,-65 61 5-3,-44 48 7 6,-25 20 2-6,-31 67 0 3,-61 52 2-2,-37 37 1 2,-31 11 0 1,-6-4 2-1,16-25-7-1,31-26 1-2,43-36-1 5,35-37 0-3,41-36 4 0,33-3 0 0,85-59-3 2,64-37 7-1,40-23-8-2,30-34-5 4,5-16-6-4,-29 12-2 4,-46 29-4-5,-70 49 1 1,-61 44 13 3,-44 35 3-2,-7 11 2-2,-52 60 1 5,-34 30 1-2,-21 13-2 0,-11-3-2-1,11-18 2 9,14-23-1-15,32-23 2 3,31-23 5 2,21-24 6 3,18 0-14-2,66-44 3 0,53-40-3 1,40-31 0 1,34-29 0-1,31-19 0-1,5-5-2 0,-27 20-15 0,-54 35-14 2,-72 49 23-4,-45 41 8 3,-40 29 8 1,-14 75-2-1,-59 48-1 0,-41 43-3 1,-26 2-1-4,-18-3 8 5,7-16 3-4,18-34 2 1,36-34 0 0,37-36-2 2,33-29 3-3,27-22-15 0,48-4 0 3,65-51 0-2,50-36 0 2,37-24 0-3,25-24 0 4,6-7 0-4,-30 13-6 1,-47 35-13 0,-56 48-7 1,-53 30 25 1,-38 20 1-5,-7 84 2 5,-56 48-1-1,-35 25 2 1,-22-5 0-1,8-26-3-3,12-36-2 3,33-31 2 1,29-29 2-4,22-20 2 3,9-10-4 0,44-13-2 0,49-44 1 0,37-22 1-2,24-17 0 3,11-15-2-2,-4-3-4 3,-16 20-4-5,-44 28-11 1,-41 32 16 2,-43 34 5-2,-20 71 3 3,-84 72 1-3,-50 45-1 6,-43 14 2-6,-6-30-1 1,9-40 1 0,37-37-5 3,50-37 0-4,44-39 4 0,46-19-4 1,40-63-11 1,76-39 11-3,45-31 4 5,36-22-4-3,25-14-7 1,1-7 3-2,-18 13 2 2,-39 39-6 0,-58 50 5 1,-52 44 3-3,-40 30 5 3,-16 0-5-2,0 57 1 2,-45 29-1-2,-19 18 4-1,-7 4-2 2,-1-8-1 1,4-10 3-3,8-14 1 2,18-16 2 0,18-28-4-1,16-17-2-1,8-15 1 1,0 0-2 1,47-30-12 1,27-34 10-4,18-14 1 3,1-9 2 0,0 3-2 0,-13 15 1-2,-19 17 0 3,-22 22-6-2,-22 18-30 0,-10 9-38 1,-7 3-85-2,0 0-96 3,-7 9-134-1</inkml:trace>
    </iact:actionData>
  </iact:action>
  <iact:action type="add" startTime="23467">
    <iact:property name="dataType"/>
    <iact:actionData xml:id="d9">
      <inkml:trace xmlns:inkml="http://www.w3.org/2003/InkML" xml:id="stk9" contextRef="#ctx0" brushRef="#br0">7886 9537 996 0,'0'0'176'1,"0"0"10"7,-12 155-44 1,-40-56-50-2,-4-4-5-1,-8-5-29 2,16-18-21 0,2-8-15 0,15-17-9-2,15-15 3 2,12-13-8 0,4-3 6 1,0-4 18-4,27-10-14 5,46-2-18-4,31-17-1 2,41-53 1 1,19-36-2-2,0-18 1 1,-24 8 1 1,-45 32 2-4,-52 39-1 4,-30 32 4-2,-13 13-2 0,-33 50 8 1,-51 51 20-2,-37 45-26 2,-22 31 2-1,-8 8-5 0,13-5 2 1,24-29-2 0,30-30 1 0,29-39-2-2,30-31 1 3,25-34-1-3,28-17 5 5,76-36-1-8,55-43-5 6,53-26 0 0,32-20-1-2,17-14-1 0,-34 16 3 1,-49 22-1-1,-73 39 2 1,-60 36-2-2,-41 26 0 1,-4 9-2 1,-56 63 1 2,-42 39 0-3,-29 22 0 0,-18 6 1 2,0-4-2-2,19-10 4 0,27-18 0 1,34-30 1-1,32-26 3 3,33-31 1-7,17-20 0 6,80-6-7-2,57-55 2 3,42-30-2-5,33-32 1 4,31-40 2-1,-1-32-2-1,-28 4-1 0,-51 24-11 2,-65 62 1-2,-66 55 8 1,-32 42 2-3,-17 8 5 2,0 52-2 1,-59 50 6 2,-29 33-9-6,-26 5 4 7,-3-11 0-6,10-18-3 6,14-30 3-7,32-23-3 3,26-21 0 1,27-20 3 0,8-17-2-1,76 0 4 0,49-26-7 2,45-35 1-2,25-32-6 1,30-31 0-1,8-16-6 2,-12-1-9-2,-31 20-3-1,-58 42 12 2,-56 34 8 1,-39 38 4-2,-34 7 2-1,-3 73 8 2,-64 49-6 0,-41 37-4 1,-19 0 1-4,-5-11-1 4,11-29 4-1,23-23-4-1,27-32 4 0,31-24 0 0,26-20 1 4,11-20-5-7,43-4-2 2,54-49-6 3,40-26 6-1,25-22 2 0,22-33-7-2,23-34 4 4,2-27-3-4,-28 10-8 2,-45 40-22 1,-56 59 15-2,-49 56 21-1,-31 30 3 4,0 54 6-7,-60 65-4 5,-37 48-3-1,-23 15-2 1,-15-7 0-1,4-27 0 2,14-33 4 0,33-34-1-3,27-26 4 2,34-31-1 0,17-21 1-1,6-3-7 0,66-42-6 1,29-33 4-2,39-30 4 2,19-17 2 1,18-31-2-4,22-27-2 5,0-13 0-4,-16 13-1 4,-37 47-10-7,-54 58-8 7,-51 52 19-4,-35 31 1 3,0 85 5-2,-60 48-6 1,-32 36 8 2,-24-1-7-4,-9-6 1 2,9-30-2-2,22-26-4 5,27-32 4-6,26-31 5 2,23-22 2 0,18-21 3 2,0-8 0-3,72-14-4 2,40-51-12 0,31-31 8 0,24-28-3 1,11-28 1-4,12-16-8 1,-6-8 4 3,-14 21-10-2,-41 42 0 0,-49 54 6 0,-41 54 8 2,-39 30 6-2,0 87 2 0,-55 51-8 2,-31 26 3-2,-14 2-1 2,-7-22-1-3,10-23 1 2,17-21 0-1,16-26 4 2,28-25-5-4,16-33 4 6,20-26-4-7,0-15-1 7,56-20-17-8,35-46 15 5,27-31 0 1,21-26-3-2,15-30 3 0,14-24 0 1,3-11 0 0,-13 12-8-1,-35 41-17 3,-46 56 2-7,-41 45 16 5,-36 34 9 1,0 70 6-1,-55 52 0-1,-29 37-5 2,-17 7 5-2,-7-20-5 0,4-22 3 3,15-28-2-5,21-15 3 5,25-22 3-5,20-23-1 2,13-15 0 0,10-21-2 1,15 0-5-1,46-37-7 0,26-34 5 4,26-21 2-5,15-23 0 3,17-26-2-4,11-16 0 5,-6 3-6-4,-34 33-5 0,-44 44 3 4,-36 43 10-4,-36 34 5 2,-11 49-2-3,-70 69 1 6,-40 41 0-6,-32 21 1 7,-1-10 6-10,16-33 2 7,24-22 4-2,28-31 2 2,38-28-1-4,22-23-6 4,26-26 3-2,13-7-15 2,67-34 4-2,45-38-5 0,49-34 1 3,29-28-2-3,26-29-5-2,20-31-2 5,-7-3-15-4,-38 23 3 3,-50 54-13-4,-67 51 27 6,-46 56 7-7,-41 22 4 6,0 81 3-5,-61 48-2 3,-32 25 2-1,-16 0-3 2,-4-27 5-2,10-28-5-1,15-27 5 4,29-27-3-4,25-26 6 0,23-17 1 3,11-11-7-3,1 0-6 2,63-14-5 1,27-37 5-2,35-30 1 2,15-26-1-1,10-20-4-3,2-17-2 5,-2-4-17-4,-16 13 4 4,-22 31 3-3,-33 34-1-2,-40 36 17 3,-25 34 0 1,-15 22 6-4,-8 69-1 4,-50 41 1-1,-26 13-4-1,-8-3 4 0,5-15-2 1,16-26 4 0,17-26 4 0,18-22 2-3,15-21 1 3,17-16-1-1,4-16 2 1,0 0-16-2,52-28-2 5,28-41 0-6,27-34 1 6,19-26-2-5,19-19 1-1,16-10-6 3,-7 12-15 0,-24 28 17-1,-40 43-3-1,-39 38 7 3,-35 37 2-1,-16 13 1-2,-19 77-1 2,-45 48 0 0,-24 39 3 1,-12 8-2-4,0-2 1 3,10-20-2 0,19-28 7 0,19-31 0-2,20-31 3 4,19-28-2-3,13-25 0 2,0-20-5-6,37 0-2 5,46-50-2 2,26-31-3-2,20-30 2 0,16-20-1-2,27-27 1 5,9-12-8-6,-10 10-9 3,-26 32 12-2,-47 43 4 2,-49 43 1 0,-30 32 2 15,-19 10 0-22,-29 64-3-1,-48 48 3 6,-30 34-1-1,-18 14 1 3,0-14 0 0,6-13 0 0,19-25 3-2,31-17 10 3,27-29 1-2,19-23-3 2,20-17 5-4,3-18-6 3,34-4-6 1,43-8-1-1,36-41-6-4,12-21 3 6,16-21 0-3,11-20 0 1,9-19-2-2,7-9-5 3,-12-9-16-2,-28 28 1 2,-38 30 10-4,-45 40 2 4,-26 33 3-2,-19 17 5 0,-32 67 1 0,-57 57 1 1,-34 39 4 1,-15 17 1-2,5-8-2 0,10-26 0 1,30-27 5 1,31-31-2-4,28-33 10 1,21-28 2 3,13-18-5-1,5-9-3 0,63-16-10-2,33-41 1 3,34-29 2 0,6-21-3-1,12-30-1-1,4-32-14 1,-1-19-4-1,2-4-2 2,-20 37-3-4,-32 49 13 3,-42 51 11-1,-37 40 1 1,-27 15 2-1,0 70-1-1,-55 49 2 3,-27 35-2-1,-5 9 0 0,0-10 3-1,7-25-4 2,19-29 6-3,12-26 7 0,18-29 2 3,21-21-4-3,10-17 1 4,0-6-8-6,54-15-4 5,23-37-2-1,26-36-1-1,11-27-1 0,21-34-1 0,14-22-1 2,8-9-13-1,-7 6-13-2,-25 38 19 1,-44 53 12 3,-40 49-1-4,-41 34 1-1,0 67 0 4,-64 57-3-1,-33 41 2 0,-16 30 2-1,-10-5 0 0,5-7 0 2,15-17 3-2,14-27-1-1,28-25 5 4,20-26 0-4,22-39 1 2,19-26 0-1,0-23-2 0,41 0-7 2,36-55-3 0,23-31 2-3,7-23-4 2,10-26 5 68,8-22-6-76,3-17-3 0,-15 9-12 0,-21 32 1 0,-39 51 4 0,-30 55-1 0,-23 27 11 0,-23 58 6 0,-53 60 1 0,-25 42-1 4,-15 10 2 6,-5-7-1-3,17-27-1 1,20-21 2-3,19-27 2 3,33-27 2 0,19-27 6 0,13-22 2-1,16-12-4 0,52-26-8 3,29-49-2-3,23-30 0 9,11-17-2-16,4-31 1 5,10-19 0 3,2-18-5-2,-6-5-7 2,-16 27-9 0,-35 50 10 0,-35 50-1-2,-37 64 13 3,-18 26 2-2,-43 87-1 2,-44 46 2-4,-23 28-2 3,-2-15-2 0,9-22 2 1,13-36-1-3,27-36 3 1,26-30 7 3,20-21-2-4,17-23 3-1,23 0-5 4,51-37-3-1,35-42-3 0,7-31 3-2,8-25-4 2,6-28 2 1,3-17-2-2,-13-2 1-1,-15 16-5 3,-39 48-9-1,-28 54-1-1,-35 57 9-1,-3 34 2 2,-67 88 4 1,-30 48 6-1,-12 38-4-2,3-1-1 1,20-28-2 2,22-35 2-1,23-49 1-4,18-38 0 5,21-25 5-1,2-19 3 0,25-6 0-1,43-23-10 1,25-47 2 0,24-34-4 2,4-31 4-6,5-19-4 7,-7-12-1-6,-24 6-8 5,-24 30-2-5,-21 46-1 2,-30 39 9 0,-20 45 1 1,0 13 4-1,-39 68 0 1,-42 45 2 0,-25 37 2 0,-1 14 1-3,2-1-5 3,18-10 0 1,21-31 0-2,25-27-1-1,22-27 1 3,18-31 1-2,1-21-1 3,0-26-6-5,37-3-4 1,10 0-98 3,6-32-51-1,-9-13-48-1,-28 23-49 0,-2 7-293 2</inkml:trace>
    </iact:actionData>
  </iact:action>
  <iact:action type="add" startTime="33395">
    <iact:property name="dataType"/>
    <iact:actionData xml:id="d10">
      <inkml:trace xmlns:inkml="http://www.w3.org/2003/InkML" xml:id="stk10" contextRef="#ctx0" brushRef="#br0">4465 12671 827 0,'0'0'148'3,"0"0"-21"5,0 0-31-1,0 0-43 1,0 0 4 0,0 0 11 1,0 0-2-5,0 0 6 4,0 0-14 0,0 0-1 0,-77 0-14-2,48 8-3 3,2 9-17-1,-7-2-12-1,4 1-5-1,-4-2-5 3,4 3 4-1,-3-3 2-1,10 3 9-1,-8 0-2 2,8 3 3 0,-2-3-6 1,-1-1-2-4,9 1-3 4,-2 0-5-2,-1 3 7 5,2 2-5-10,5 3 8 6,0 4-6 1,3-2 0-2,7 3 0 1,2-9-3 0,1 2 2 0,0-3-3 0,0 2 3-1,0-5-3-1,1 3 6 2,22-7-6 0,0 1 10-2,8-5-4 2,2-3-1 0,5-4-2 1,1-2-3-4,2 3 0 4,-5-3 2-2,-6 0-3 3,1 0 1-6,-2 0-2 6,1 0 2-4,1-3-2 3,-1-11 1-3,-1-3-2 1,-1-1 1 2,-5-2 1-2,0-3-3-2,-6 0 1 4,-1-5 1-2,2-6 1 2,-11-8-1-3,5 0 3 3,-4 0-4-2,-5 2 2 2,0 1-1-4,0 5 0 4,-3 6 1-1,0 6-2 2,0 5 2-7,0 8-1 4,0 8 2 1,0 1-2 0,0 0 2-1,0 0-2 1,-9 0 0 0,-15 0 1 1,-4 0 0-1,-8 0 2-2,0 0-2 3,-2 13 1-3,8 4-1 1,-2-6 0 1,-2 3 0 0,7-5-2 0,-5 4 2-2,3 2 1 4,3 2-1-5,0-3 1 5,5 2 1-5,1 1-1 2,1 9 0 1,5 2 2 0,-1 2 0-1,-4 2 1 0,6-2-3 1,2-1 1 2,-1-2-2-4,5-2 1 0,3 2 4 3,1-5-4 0,3 0 5-4,0-5-1 3,0 1 2-1,14-5 1 1,18-4-3-1,13-1 2 1,4-2 0 0,8-5-3 1,-1-1-1-5,1 0 3 5,-3 0-3-2,-2-7-2 2,-4-16-1-3,-8-2 2 2,-5-1-1 0,-6 1-1 0,-6 2-3 0,-6 4 3-2,-5-1-2 2,-3-2 1 0,-6-1-2-3,-3-8 3 4,0-2-1-1,0-1-2 0,-3-1 3-2,-18 3-3 3,-2 7 1-1,-3 4 0 0,-1 11 0-3,-10 4 1 3,1 6 0 0,-2 0 0 0,1 0 0-2,1 0 0 3,-1 0 1 15,10 0-2-24,6 0-1 0,8 0-3 4,2 0 4 3,6 0 0 2,1 0-1-3,1-4 3 2,3 4 0 0,0 0 0-1,0 0 0 0,0 0 0 3,0-5 2-4,0-3-2 4,0-3 0-6,21-2 0 4,2 0 0 1,1 2 4 0,5 5-4-4,-3 1 4 2,2 2-2 2,5 1 4-2,6-2 6 1,4 4-2-1,0-1 4 2,9-3 0-2,-4 4 5-2,-4 0-19 4,5 0 0-2,-12 0 0 2,-3 0 0-3,-8 0 0 2,-7 0 0 0,-6 0 0 1,-5 0 0-5,-2 0 0 4,-6 0 0 0,0-3 0 0,0 3 0-2,0 0 0 2,0 0-60 0,0 0-61-1,0-8-115 1,0 3-118-2,0 1 12 2</inkml:trace>
    </iact:actionData>
  </iact:action>
  <iact:action type="add" startTime="35394">
    <iact:property name="dataType"/>
    <iact:actionData xml:id="d11">
      <inkml:trace xmlns:inkml="http://www.w3.org/2003/InkML" xml:id="stk11" contextRef="#ctx0" brushRef="#br0">5684 11634 495 0,'0'0'297'5,"0"0"-133"4,0 0-13-1,0 0-59-2,0 0-15 2,0 0-2 1,0 0-12-2,49-14 2 0,-41 14-21 0,5 0 17 1,-3 14-7 0,13 8-8-1,0 6-4 0,0 4 1 2,5-2-6-1,-2 2-7-2,2 2-6 2,-1-1-9-1,1 3 5 2,-12 3-8-4,4 4 4 6,-9 2-6-4,0 3 0 0,-9 2-7 0,-2-7 0 1,0-2 2 0,0-9 0 0,0-2-1-1,0 1-4 0,0-8 4 1,-2-4-3 1,-1-6 0-5,0-9-1 4,3-4 1 0,0 0-2 0,0 0 2-2,0 0-1 3,0 0 1-2,0 0 0 2,0 0 1-4,0 0 0 2,6 0-1 2,20-17 0-1,3-5-1-1,3-9 0 1,5-2-2 2,5-4 4-4,2-3-3 2,-4-2 2-2,-2 1-1 4,-5-11 0-4,-4-4 0 0,-4-8 0 2,-8-6-1 1,-2 4 0-1,-11 8-2-4,1 4 2 6,-5 7 0-2,0 12-1 0,0 16 2-4,0 12-1 5,0 7 0-2,0 0 0 1,0 0 0-2,0 0 1 2,0 0 2 0,0 0-2 0,0 0 3-2,0 0 1 2,0 0 8 0,0 32 2 0,0 17 2-2,-5 9-13 3,1 5-1-1,-3-4-2 0,-8 2 1-2,-2-1-2 3,-1-2 2-2,-8-10-3 4,0-6 4-8,3-9-4 5,-5 2 2-1,5-9 0 1,-3-7-1-2,9-6 1 2,7-5 0 2,5-4-1-2,2-4 1-4,3 0-2 4,0 0 0-1,0 0 4 2,0 0-4-3,0 0 0 2,0 0-2 0,0 0 1 0,0 0-4-2,0 0 3 3,0 0-2-2,-5 0 5 2,5 3 0-3,-3-1-1 2,-5 5 3-2,-2 3-2 3,-3-2 1-3,7 2-1 2,-1-8 0 0,7-2-2 0,0 0-1-1,0 0-3 0,0 0 5 0,0 0 2 2,0 0 0-3,0 0 2 2,0 0-3-1,-4 2 1 4,-6 4-3-7,0 1 2 5,-4 0-1-1,7 3 1 3,-6-6-8-9,7-1-2 6,-1-3-7 0,4 0 5 0,0 0-4-1,-1 0-7 0,1-22 17 2,-1-15 4-1,4-9 2-2,-9-4 1 3,8-6-1-2,-5-2-2 2,-4-5 3-5,-3 11-1 6,0 9-1-3,0 9 2 1,-2 12-1-2,-1 5 1 3,3 4-2-2,-1 1 1 1,1 4 2-3,-1-2-2 19,10 6 1-24,1 1 0 0,-1 3 0 6,4 0 0 2,0 0 1 0,0 0 0 0,0 0-1-2,0 0 1 2,0 0-1-1,0 0 0 2,0 0 4-3,0 0-4 2,0 0 1 0,0 0 0 0,0 0-1-2,0-4-1 3,0 4-10-2,0-2-21 1,0 2-21-2,0 0-19 2,14 0-92 1,-5 0-36-1,0 0-256-3</inkml:trace>
    </iact:actionData>
  </iact:action>
  <iact:action type="add" startTime="37129">
    <iact:property name="dataType"/>
    <iact:actionData xml:id="d12">
      <inkml:trace xmlns:inkml="http://www.w3.org/2003/InkML" xml:id="stk12" contextRef="#ctx0" brushRef="#br0">8050 11916 559 0,'0'0'175'3,"0"0"-41"5,0 0-26 0,0 0-40 1,0 0-13-4,0 0-16 4,0 0-7-2,-3-35-10 2,-4 33-1-4,-7-1 15 3,-1-4 0 0,0 2 5 0,-2 0-17-2,-4 2 7 2,1 3 11 1,-6 0-20-1,0 0 8-3,3 0-12 3,-2 0 0 0,2 12 2 0,3 13 2-2,-4 8 3 2,10 4 3 0,-5 5 4 1,9-3-2-4,4-2-2 3,6-4 0 0,0 2 2 7,0-2-7-15,6 4 3 8,23-7-6 1,0 2 1-1,10-10-3-2,-1-2-10 2,-2-9-3 0,3-7-3 0,-1-4-2-2,1 0-1 3,-4-8 1-2,-5-19-4 1,1-10 3-3,-8-5-3 4,-2-2 2-1,-9-5-3 1,0 11 1-5,-8 4 1 6,-4 2-4-4,0 10 5 4,0-6-4-5,0 6 1 3,-4-3-4-1,-24 2-4 2,3 5 4-3,-8 8-2 1,0 7 2 3,-5 3 1-2,-5 0 5-3,2 0-3 3,-4 5 6 1,5 15 0-3,2-1 0 0,4 2 3 3,6 1-3 0,0 0 0-2,5 7 3-1,8-1 6 3,-1 2 2-3,6 4-2 1,6 0 0 1,4 1 1 0,0 0-1 0,0 1-1-1,0 1 2 0,14 0-1 1,17-6-2 2,9 0-1-6,4-9 9 3,5-4-9 2,0-11-2 0,-4-7-2-3,2 0-1 0,-8 0-1 4,-1-5-2-3,-8-24 1-1,-4-9-1 1,-9-13-2 1,-3-9-1 0,-10-6 3-1,-4 0-1-1,0 4 1 3,0 9-4-1,-25 4-2 0,-4 6-3-2,2 0-6 4,-7 13-3-1,8 8 6-3,5 5 7 1,2 10 2 0,1 2 3 0,8 5 0 2,-3 0 1-5,6 0 2 5,4 0-1-1,0 0 0 1,3 0 0-4,0 0 3 3,0 0 0 0,0 0 16 0,0 0 2-3,0 0 1 4,0 0-2-1,0 0-1-1,0 0 0 0,13 0 1 1,18 4-12 1,6 4 4-4,7-3 11 3,5 0 2 0,12 2 10 0,1-2-20-2,3 0-15 2,1 1 0 0,-11-2 0 0,-6-2 0 0,-13-2 0-2,-5 0 0 5,-11 0 0-5,-16 0 0 0,2 0 0 1,-6 0 0 1,0 0 0-1,0 0-13 1,0 0-104-1,0 15-88 1,-13-8-51 2,0 10-165-4</inkml:trace>
    </iact:actionData>
  </iact:action>
  <iact:action type="add" startTime="38672">
    <iact:property name="dataType"/>
    <iact:actionData xml:id="d13">
      <inkml:trace xmlns:inkml="http://www.w3.org/2003/InkML" xml:id="stk13" contextRef="#ctx0" brushRef="#br0">8360 12826 607 0,'0'0'268'6,"0"0"-88"0,0 0-45 2,0 0-41 1,0 0-11-2,0 0-10 1,0 0-10-1,81 37-21 0,-71-24 14 2,8 11 2-2,-2 8-9-1,2 8-4 2,-3 14-9 0,-2-2-10-2,-12 8 0 2,-1-4-11 1,0-5-3-2,0-1 0 2,0-3-5-3,0-4 1 7,-4-7-2-10,-6-10 3 6,7-7-4-4,0-10 0 4,-1-7-4-2,4-2-1 1,0 0 0-1,0 0 0 1,0 0-1 0,0 0 2-1,0 0 0-2,0 0 0 3,0 0-1 1,0 0 1-2,23-24-2 0,7-13 2 1,1-3 0 1,5-8-1 0,2-2 0-5,-2-2-1 6,0-2 2-3,-1-3-2-1,1 1 2 2,-4-1-2 0,-4 2 1-1,-4 4-1 2,-8 6 1-2,-3 15 0-1,-8 10-1 4,-2 8 1-3,-3 12-1-2,0 0 2 3,0 0-1 0,0 0 0 0,0 0-2-2,0 0 2 2,0 0 0 0,0 12 4-1,-3 16-3 0,-13 9 3 3,7-3-3-3,0 1 4 1,-1-1-3-2,0 6 6 2,-4 2-5 2,-2 2 0-4,-2 1-3 2,-8 3 0-2,0 0 1 7,-2-6-1-13,5-3 0 8,-6-8 1 0,5-3-1 1,0-6 0-2,7-4 0-1,4-6-1 3,3-11 0-1,7 3 0-1,3-4 1-1,0 0-1 2,0 0 1 0,0 0-2-1,0 0 4 0,0 0-3 1,0 0 1 0,0 0-1-1,0 0-3 0,0 0-1 1,-2 0-6 2,-6 0-17-4,1-35 3 0,-9-12 25 3,-5-9-2-1,4-8 2 0,-6-3-2-3,4-2-5 4,4 7-2-1,5 13 0 1,3 12 1-4,1 9 3 3,3 13-1 0,3 7 6 0,0 5-3-4,0 3 3 5,0 0-1-1,0 0 1 0,0 0 0-2,0 0 0 2,0 0 2 2,0 0-2-4,0 0 0 0,0 0-21 2,-1 0-53-1,1 0-58 2,0 0-100-3,0 0-298 2</inkml:trace>
    </iact:actionData>
  </iact:action>
  <iact:action type="add" startTime="43412">
    <iact:property name="dataType"/>
    <iact:actionData xml:id="d14">
      <inkml:trace xmlns:inkml="http://www.w3.org/2003/InkML" xml:id="stk14" contextRef="#ctx0" brushRef="#br0">7160 18563 550 0,'0'0'197'6,"0"0"-31"1,0 0-59 1,0 0-39 1,0 0-11-3,0 0-10 0,168 0-3 2,-144 0 1 0,4 0 10 0,5 0 10-2,-2 0-13 2,5 0-10 0,5 0-3 0,6-5-6-2,1 1-3 2,4-4-4 0,5 7 3 1,-3-5 1-3,5 0-1 4,-4 1-1-4,2-1 0 2,-1-2-9-1,-2 8 4 1,-3-5 1 0,4 5-9 0,1 0-2-2,-4 0-3 2,5 0 0 0,-1-7-5 0,1 7 3-3,-1 0-2 4,1 0-1-2,1 0 1 2,6 0 0-4,-2 0 1 5,-1 0-4-3,6 0 2 2,2 0-2-5,-4 0 4 5,-2 0-5-2,2 0 4 1,-6 0-2-1,-1 0 3 1,-1 0 5 0,-2 0-5 0,-7 0 3-1,4 0-5-1,0 0 1 4,2 0-5-4,2 0 1 1,-5 0-1 1,3 0 2 0,1 0 3-1,-7 0 0-1,5 0 3 4,1 0-3-4,2 0 1 3,2 0-6-4,2 0 3 4,7 7-4-1,2-7 0-1,-1 0 0 1,5 5 0-2,-2-5 0 6,0 0 0-8,6 0 0 3,1 0 0 1,-6 0 0 0,1 0 0-1,-5 0 0-1,0 0 0 3,-7 0 0-1,4 0 0 0,-1 0 0-3,-2 0 0 5,-4 2 0-4,6 4 0 5,-7 0 0-8,2-1 0 6,2 3 0-1,3 5 0 0,1-9 0-2,3 8 0 3,9-4 0-2,-6 4 0 0,9-7 0 0,7 3 0 1,2-8 0-1,6 7 0 2,-5-7 0-4,4 0 0 4,-1 0 0-1,2 0 0 0,5 0 0-3,-3 0 0 5,3 0 0-4,-7 0 0 4,-9-7 0-6,-10 7 0 5,-7 0 0-1,-11 0 0 0,-12 0 0-1,-14 0 0-1,-15 0 0 3,-7 0 0-1,-8 12-29-4,0 1-134 5,-52 18-123 0,15-13-131-3,-10 9-690 2</inkml:trace>
    </iact:actionData>
  </iact:action>
  <iact:action type="add" startTime="47035">
    <iact:property name="dataType"/>
    <iact:actionData xml:id="d15">
      <inkml:trace xmlns:inkml="http://www.w3.org/2003/InkML" xml:id="stk15" contextRef="#ctx0" brushRef="#br0">18749 15487 892 0,'0'0'282'5,"0"0"-151"3,0 0 67-2,0 0-60 2,0 0-24 0,0 0-17-1,0 0-25 0,-3-3-1 2,40 3-19-1,16-8-52 0,13-9 0-3,8 2 0 3,15 1 0 0,11 1 0 0,16-4 0-1,11 3 0 0,-1-3 0 4,-14 8 0-5,-15-4 0 2,-20 1 0-3,-10 5 0 4,-11-3 0 0,-12 5 0-3,-10-1 0 1,-12 3 0 3,-7-5 0-3,-8 6 0-2,-4-1 0 3,-3 3 0 0,0 0 0 1,0 0 0-5,0-10 0 4,-16-14 0 1,-55-23 0-1,-39-30 0-2,-28-19 0 3,-16-13 0-2,-1-6 0 2,-1 6 0-5,2 1 0 5,8 19 0 2,14 15 0-5,27 19 0 0,23 21 0 3,31 14 0-1,28 14 0-1,13 6 0-1,7 0 0 1,0 0 0 1,3 0 0-2,0 0 0 2,0 6 0-1,19 41 0 1,37 29 0 1,25 25 0-3,8 18 0 2,9 12 0 1,-1 7 0 0,-13 0 0-3,-7-12 0 1,-10-10 0 3,-12-20 0-4,-11-17 0 1,-8-15 0 0,-13-14 0 2,-6-18 0-2,-11-15 0-2,-4-10 0 3,2-7 0 0,-4 0 0 1,4 0 0-4,-4 0 0 2,3 0 0 2,0 0 0-1,-3 0 0-3,2 0 0 4,-2 0 0-2,0 0 0 1,13 0 0 0,13-17 0 0,7-39 0 2,18-26 0-6,0-21 0 5,5-32 0-2,-2-28 0 2,-2-26 0-1,-12-4 0-3,-2 1 0 4,-5 24 0-2,-4 21 0 1,-7 38 0-2,-6 30 0 3,-11 37 0-2,-3 22 0 1,-2 12 0-2,0 8 0 1,0 0 0 1,0 0 0-2,0 0 0 3,-23 43 0-1,-41 36 0 1,-20 27 0-2,-13 12 0-1,-7 14 0 2,-12 3 0 1,-1 8 0-2,-1 10 0-1,8-5 0 4,4-14 0-4,13-15 0 4,9-27 0-6,5-15 0 3,18-10 0 1,13-11 0-2,12-14 0 3,20-14 0-2,4-14 0 2,11-4 0-1,1-8 0-2,0-2 0 1,0 0 0 1,0 0 0 0,0 0 0-2,0 0 0 1,0 0 0 2,0 0 0-3,0 0 0 2,0 0 0 1,0 0 0-3,1 0 0 3,22-6 0-2,-2-7 0 1,-6-2 0 0,-1 3 0-2,0 1-74 1,-14 11-243 2,0 0-170-2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0:20:45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83">
    <iact:property name="dataType"/>
    <iact:actionData xml:id="d0">
      <inkml:trace xmlns:inkml="http://www.w3.org/2003/InkML" xml:id="stk0" contextRef="#ctx0" brushRef="#br0">8032 4485 0,'0'104'235,"35"-69"-232,-35 0 71,0 69-71,34-104 91,36 69-90,-35-69 61,104 35-61,174-35 103,-105 0-104,-173 0-1,35 0 79,486 0-78,-487 0 45,-34 0-44,35 0 228,69 0-229,-104 0 85,69 0-84,-69 0 89,-35-174 31,0 70-121</inkml:trace>
    </iact:actionData>
  </iact:action>
  <iact:action type="add" startTime="7527">
    <iact:property name="dataType"/>
    <iact:actionData xml:id="d1">
      <inkml:trace xmlns:inkml="http://www.w3.org/2003/InkML" xml:id="stk1" contextRef="#ctx0" brushRef="#br0">13595 4589 0,'35'0'2,"0"35"93,34 69-91,-34-34 87,-35-36-88,35 1 138,0-35-138,417 0 108,-244 0-108,-173 0 46,208 0-46,35 0 90,-208 0-90,-35 0 101,34 0-102,-34 0-2,69 0 92,1 0-90,-70 0 99,-1-104 0,71-70-98</inkml:trace>
    </iact:actionData>
  </iact:action>
  <iact:action type="add" startTime="10120">
    <iact:property name="dataType"/>
    <iact:actionData xml:id="d2">
      <inkml:trace xmlns:inkml="http://www.w3.org/2003/InkML" xml:id="stk2" contextRef="#ctx0" brushRef="#br0">8762 4937 0,'35'104'232,"34"35"-230,-34-104 86,0 34-85,-70-69 322,-104-69-322,104 69-2,-34-70 76,34 36-73,139 103 230,1 1-230,-71-70 71,36 0-71,-1 34 89,-34-103 19,-35-35-109,0 34 0,0 0 103</inkml:trace>
    </iact:actionData>
  </iact:action>
  <iact:action type="add" startTime="12269">
    <iact:property name="dataType"/>
    <iact:actionData xml:id="d3">
      <inkml:trace xmlns:inkml="http://www.w3.org/2003/InkML" xml:id="stk3" contextRef="#ctx0" brushRef="#br0">14117 4902 0,'-105'69'143,"71"1"-140,34-35 71,0 104-72,0-104 45,0 69-43,0-69-4,0 34 93,69-34-91,-34-35 47,-209-139 137,70 69-183,69 36 109,35 103 30,70-34-138,-36-35-3,105 104 95,-104-69-93,0-35 139,0-209-25,-35 105-113</inkml:trace>
    </iact:actionData>
  </iact:action>
  <iact:action type="add" startTime="21336">
    <iact:property name="dataType"/>
    <iact:actionData xml:id="d4">
      <inkml:trace xmlns:inkml="http://www.w3.org/2003/InkML" xml:id="stk4" contextRef="#ctx0" brushRef="#br0">23818 16374 0,'104'0'143,"105"-174"-139,-175 139-4,71-69 46,69-35 47,-105 104-91,-34 0 143,-105-69 11,-590-174-152,590 243-2,-34 35 61,-209-104-60,487 347 230,243 174-229,-278-243 73,104 69-73,-173-173 90,-70-313 88,-104-314-179,69 314 67,-35-35-67,70 208 99,0 105 65,-104 313-163,104-279-3,0 36 60,-69 312-58,69-243 90,0-140-90,0 1 118,0 0-24,0 0-94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16:21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7">
    <iact:property name="dataType"/>
    <iact:actionData xml:id="d0">
      <inkml:trace xmlns:inkml="http://www.w3.org/2003/InkML" xml:id="stk0" contextRef="#ctx0" brushRef="#br0">32267 12897 0,'-35'0'53,"-69"0"-45,-35 0-2,0 0 2,-35 0 2,35 0 1,-70 0-5,-34 0-1,34 0 3,35 0 1,0 0 2,-104 0-3,-35 0-5,139 0 5,-69 0 2,69 0-4,-34 0 3,138 0-1,-34 0 1,-1 0-2,1 0 1,-70 0 1,70 0 1,0 0-3,-1 0 0,-34 0 0,105 0-2,-71 0 4,-312 35 13,208 0-20,35-35 7,-34 0-3,34 0 3,-35 0-2,36 0 3,-71 0-3,-34-35 2,35 35 1,34 0-5,0 0 3,-104 0-1,105 0 2,-70 0-2,-314 0 13,280 0-17,33 0 8,1 0-2,-35 35-4,35 0 3,0-1-1,-244 1 3,175-35-4,-314 0 11,279 0-10,173-35 0,-104 1 1,35-1 1,34 0 2,105 0-4,-69 1-1,34-1 1,-35 0 0,70 0 2,-69 35-2,103-34 1,-103-1 0,69 0 1,-1 35-2,1-35 2,-69 1 1,34 34-1,-35 0-3,-34-35 1,34 35 1,35 0-1,-34-35 0,-1 0 1,70 0 0,-174 1 0,70-36 0,104 70-1,34 0 1,1 0 1,-35 0-2,35 0 1,-1 0 0,1 0 0,-35 0 1,35 0-2,-1 0 2,36 35-2,-1-35 1,1 0 0,-1 35-1,-34-35 1,34 0 1,1 0-2,-1 0 1,-34 0 0,34 0 4,1 0-5,-1 0 0,-34 0 0,34 0 4,-34 0-7,0 0 3,-1 0 3,1 34-3,35-34 1,-105 0 0,35 35 0,-70-35-3,-34 35 4,-36-35-1,106 35 1,-71-35 1,-34 35-4,0-35 4,104 0-5,-139 0 3,104 34 0,-34-34 1,0 0-3,104 35 3,-418-35 9,279 0-13,0 0 4,0 0-2,34 0 1,-69 0 0,35 0 0,104 35 0,1-35-1,-36 0 1,70 0 0,35 0 0,-36 0 0,1 0 4,35-35-6,0 0 4,-35 35-2,34 0-3,1-34 1,-70 34 10,70 0-13,-35 0 4,-35 0 0,35 0 1,-35 34 0,0 1 0,-69 0 0,34-35 3,35 35-5,70-1 1,-70-34-1,70 35 2,0 0 1,-209 0 16,208-35-18,36 0 0,-36 0 2,1 0-3,35 0 3,34 0-2,0 0 89,-104 0-78,35 0-14,34 0 5,-34 0-2,34 0 4,1 0-6,34 0 11,0 0 0,0 0-8,1 0 15,-71 0-15,71-35 1,-1 35 88,0 0-88,-35 0-5,36 0 36,-36 0-32,1 0 0,34 0 7,-35 0 66,36 0-26,-36 0-49,35 0 7,0 0-10,-34 35 103,34 34-98,-34-69-2,69 35 4,-35-35-5,35 35 11,0-1-10,0 1 19,0 0-13,0 0 2,0-1-7,0 106 2,0-36-3,0 0 2,0 0-1,0 70 2,-35-104-2,35 34 5,-35 35-5,0 0-1,35 0 0,0-35 3,0 1 0,-34-36-3,34 36 5,-35-1-6,35-69 4,0 34-2,0-34 1,0 34-1,0-34 3,0 0 21,0 0-14,35-35 142,34 0-153,-34 0 1,0 0 1,34 0 1,70 34-3,1 36 3,-1-35-1,-35 0 0,35 34-2,0 1 2,-35-70 1,70 34-1,-69 1-1,-36-35 2,70 0-2,-35 0 2,-34 0 39,591 0-42,-522 0 8,69 0-11,-34 0 4,70 0 2,-105 0-1,0 0 0,139 0-1,-104 0 0,-35 0 2,35 0-1,-70 0 4,70 0-2,-35 0-6,104 0 2,-104 0 1,-34 0 1,-1 0-1,35 0 2,35 35 0,-35 0-3,-69-35 4,104 0-5,-35 0 4,69 34 0,-69-34-2,70 0 1,-35 0 1,139 35-2,-35-35 1,-35 0 4,-34 0-8,-70 0 3,0 0 1,-35 0 0,1 0 0,34 0 0,0 0 1,-35 0-2,-34 0 1,-36 0 3,36 0-7,34 0 6,1 0-4,-1 0 3,0 0-1,-34 0-1,-1 0 1,70 0 1,1 0-3,103 0 2,35 0 4,35 0-5,-35 0 2,0 0-2,1 35 2,68 0-4,-69-35 2,383 69 1,-313-34 2,69-35-4,0 35 9,140-35-12,-175 34 5,140-34-2,34 0 2,-243 0 0,35 0-1,-175 0 1,-33 0 0,68-34-1,-69-1 1,35 35 1,-35-35 17,-104 35-19,0-35 15,69 35-15,0-34 1,1 34 2,34 0 0,35-35-6,34 35 4,1-35 0,69 35 1,-35-35-1,36 35-1,-71 0 1,209 0 11,-243 0-16,35 0 6,-70 0-1,-35 0 0,35 0 1,0 0-2,70 0 5,-70 35-6,35-35-2,0 0 5,-35 0-1,-35 0 1,-34 0-2,69 0 1,0 0 1,35 0-1,34 0 4,71 0-5,34 0-3,-35-35 8,69 35-5,-103-34-2,34 34 1,70 0 3,-105 0-2,0 0 5,-69 0-7,-35 0 1,105 0 3,-70 0 2,34 0-6,-34 0 3,70 0 4,-36 0 0,-34 0-10,-35 0 3,-35 0 4,1 0-2,34 0 1,0 0 1,0 0 1,-35 0-3,1 0 0,34-35-1,0 0 6,139 0-6,-139 35-1,-35 0 5,1 0-3,-71-34 2,36 34 0,-35 0 1,34 0-5,-34 0 2,0 0 0,0 0 2,-1 0-1,175 0 15,-140 0-15,1 0 1,34 0-1,70 0 4,-35 0-7,-34 0 5,-1 0-5,-35 0 3,36 0-1,-1 0 0,0 0 1,-34 0 0,-1 0 0,-34 0 8,0 0 2,0 0-8,0 0-6,-1 0 6,1-35-3,0 35-1,34 0 2,-34 0 0,0 0 2,0 0 16,-1 0-18,36 0 4,-35 0-4,0 0-1,-1 0 10,1 0-2,0 0-7,0 0 1,34 0 2,140 0-8,-105 0 7,-69 0-3,0 0 1,-1 0-1,-34-35 100,0 0-99,35 1-4,-35-1 7,35 0-7,-35 0 13,0 0-9,0-34 0,0 34-2,0-34 5,0 34-5,35-69 4,-35 34-2,35-34-2,-35 69 2,34-69 0,-34 69-1,0-35 1,0-34 0,0 69 0,0-34-1,0-1 3,0 1 0,0-1-4,0 1 5,0 34-6,0 0 3,0-34-1,0 34 1,0-35 7,0 36-7,0-1-1,0 0 2,0-69-1,0 69-1,0 0 2,-34-104 29,34 70-31,0-1 1,-35 35 10,0-34-3,35 34 0,-35 35-7,35-35 0,0 1 0,-35 34 8,35-35-8,0 0 63,-34 35-61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17:25.7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001">
    <iact:property name="dataType"/>
    <iact:actionData xml:id="d0">
      <inkml:trace xmlns:inkml="http://www.w3.org/2003/InkML" xml:id="stk0" contextRef="#ctx0" brushRef="#br0">6711 3442 0,'34'0'54,"1"0"-45,0 0-3,34 0 3,1 0-2,34 0 2,1 0-2,-1 0 5,35 0-5,-35 0-1,1 0 1,34 0 3,0 0-4,0 0 4,0 0-6,-35 0 5,35 0 0,-34 0-3,-1 0 3,0 0-1,35 0 0,-34 0 0,-1 0 0,0 0 0,-34 0-1,34 0 1,-69 0 1,34 0-2,-34 0 2,0 0 165,0 0-142,-1 0 6,1 0 17,0 0-31,0 0-15,0 0 6,-1 0 40,1 0-39</inkml:trace>
    </iact:actionData>
  </iact:action>
  <iact:action type="add" startTime="6624">
    <iact:property name="dataType"/>
    <iact:actionData xml:id="d1">
      <inkml:trace xmlns:inkml="http://www.w3.org/2003/InkML" xml:id="stk1" contextRef="#ctx0" brushRef="#br0">12274 4033 0,'0'35'57,"0"-1"-33,0 1-17,0 0 10,0 0-11,0 34 9,0-34 1,35-35-8,-35 35 0,69-35 118,1 0-118,-1 34-1,1-34 1,34 0 1,35 0-1,-35 0-1,140 35 2,-140-35-2,0 0 1,1 0 0,-36 0 0,105 0 0,174 0 18,-209 0-21,0 0 3,0 0-1,0 0 1,70 0 0,-70 0 0,-35 0 0,70 0 0,-35 0 0,0 0-1,35 0 2,-35 0 2,0 0-4,0 0 0,-34 0 2,34 0-4,-35 0 5,-69 0-4,0 0 3,34 0-2,-34 0 9,34 0 16,36 0-25,34 0 2,0 0-3,-35 0 3,70 0-1,-70 0 0,36 0 1,33 0 10,-103 0-15,-1 0 3,1 0 3,69 35-3,0 0 0,-35 0 0,-34-1 1,-35-34 129,0 0-130,-1 0 9,1 0-9,0 0 40,0-34-38,34 34 0,-34 0 7,0 0 54,-1 0-62,1 0 0,0 0 0,-35-35-2,35 35 19,0-35-9,-35 0 3,34 35-12,-34-35-2,35 35 3,-35-69 0,0 34-1,0-34 9,35-1-8,-35 35 0,0 1-1,0-1 1</inkml:trace>
    </iact:actionData>
  </iact:action>
  <iact:action type="add" startTime="11890">
    <iact:property name="dataType"/>
    <iact:actionData xml:id="d2">
      <inkml:trace xmlns:inkml="http://www.w3.org/2003/InkML" xml:id="stk2" contextRef="#ctx0" brushRef="#br0">30111 8448 0,'-69'0'52,"-1"0"-45,1 0 2,34 0-2,-70 0 1,36 0-1,-1 0 2,-69 0-1,35 0 0,-139 0 7,208 0-5,-104 0-4,34 0 4,36 0-3,-35 0-2,34 0 5,1 0-2,-36 0 0,36 0 2,-1 0-1,35 0-3,-69 0 2,69 0-3,105 0 180,34 0-175,-34 0-6,-36 0 9,36 0-9,0 0 4,34 0-2,70 0 3,-70 0-1,0 0 0,1 0-1,-36 0 4,1 0-2,-1 0-3,36 0-1,-36 0 4,1 0-2,-1 0 1,35 0 0,1 34 0,-36-34 0,-34 0-1,0 0 34,0 0-34,-1 0 1,1 0 0,0 0 0,0 0 0,-35 35 103,-35-35-95,0 35 10,-34-35-20,34 0 10,-35 0-10,36 0 3,-36 0 2,35 0-5,-34 0 0,-1 0 2,35 0 2,-34 0-4,-35 0 4,34 0-4,-34 0 2,34 0-1,-34 0 0,69 0 3,0 0-3,-34 0 1,34 0 1,0 0-2,0 0 2,1 0 14,68 0 146,1 0-161,0 0-4,35 0 5,-1 35 1,1 0-5,34-35 6,-69 0-7,34 0 4,-34 0 9,0 0-10,0 0 1,-1 0 0,36 0 1,-35 69 2,34-69-7,1 35 4,-36 0-1,36-1 2,0-34-2,-105 0 124,0 0-123,-35 0-2,36 0 1,-71 0 2,71 0-3,-71 0 0,36 0 2,-1 0 0,1 0 0,-1 0 8,35 0-8,1 0 9,-1 0-3,0 0 53</inkml:trace>
    </iact:actionData>
  </iact:action>
  <iact:action type="add" startTime="17990">
    <iact:property name="dataType"/>
    <iact:actionData xml:id="d3">
      <inkml:trace xmlns:inkml="http://www.w3.org/2003/InkML" xml:id="stk3" contextRef="#ctx0" brushRef="#br0">20758 12619 0,'0'35'20,"0"0"12,0 0-17,0-1 1,0 1-2,0 0 11,0 0 22,0-1-30,35-34 128,-1 0-129,36 0-10,0 35 3,-36-35-3,71 35 2,-36-35-1,70 35 3,139-35 14,-208 0-18,-1 0 4,1 0-3,-35 0-2,34 0 4,1 0-2,-35 0 9,-1 0-8,36 0 8,-35 0-8,-1 0 1,1 0-3,35 0 12,-1 0-2,-34 0-10,35 0 2,34 0 0,-34 0 1,34 0 1,-35 0-1,-34 0-2,0 0-1,69 0 1,-69 0 0,0 0 2,0 0-1,-1 0 7,1 0 1,0 0 32,34 0-33,1 0-4,34 0-3,1 0-2,-1 0 4,0 0-5,0 0 4,36 0-3,-1 0 4,-70 0-3,35 0 0,-69 0 2,35 0 2,34 0-6,-69 0 3,34 0-2,36 0 3,-70 0-1,34 0 0,-34 0 0,34 0-1,-34 0 2,0 0 0,34 0-2,1 0 3,-35 0-3,34 0-1,-34 0 2,35 0-1,-1 0 2,35 0-2,-34 0 3,-35 0 7,0 0 91,-1 0-100,1 0 2,0-35 83,-35 0-83,0 0 0,35-34-5,-35 34 4,0-34-5,0 34 6,0-35 6</inkml:trace>
    </iact:actionData>
  </iact:action>
  <iact:action type="add" startTime="20353">
    <iact:property name="dataType"/>
    <iact:actionData xml:id="d4">
      <inkml:trace xmlns:inkml="http://www.w3.org/2003/InkML" xml:id="stk4" contextRef="#ctx0" brushRef="#br0">32545 13002 0,'-69'0'69,"34"0"-61,-35 0 0,-34 0-1,0 0 0,-35 0 0,-70 0 1,0 0-1,1 0 2,-70 0-2,104 0 3,-35 0-4,70 0 4,35 0-4,69 0 1,0 0 2,70 0 121,104 0-122,-35 0-4,1 0 3,-1 0 2,0 0-2,1 0 1,-1 0 0,70 0 1,34 0-2,-69 0 1,105 0 0,-105 34 0,-35-34-1,-34 0 1,34 0 8,-34 0-7,-36 0-2,1 0 3,0 0 55,0 35-52,-1-35-6,-68 0 100,-1 0-100,0 0 7,0 0-7,1 0 3,-36 0-2,-34 0 8,34 0-11,1 0 4,-36 0-1,1 0 0,-35 0-1,35 0 1,34 0 0,35 0-1,1 0 2,-1 0-2,0 0 1,0 0 2,0 0 54,-34 0-50,34 0-7,-34 0 7,34 0-6,0 0 8,70 0 126</inkml:trace>
    </iact:actionData>
  </iact:action>
  <iact:action type="add" startTime="22717">
    <iact:property name="dataType" value="strokeEraser"/>
    <iact:actionData xml:id="d5">
      <inkml:trace xmlns:inkml="http://www.w3.org/2003/InkML" xml:id="stk5" contextRef="#ctx0" brushRef="#br1">31572 17451 0</inkml:trace>
    </iact:actionData>
  </iact:action>
  <iact:action type="remove" startTime="23035">
    <iact:property name="style" value="instant"/>
    <iact:actionData xml:id="d6" ref="#d3"/>
  </iact:action>
  <iact:action type="add" startTime="23038">
    <iact:property name="dataType" value="strokeEraser"/>
    <iact:actionData xml:id="d7">
      <inkml:trace xmlns:inkml="http://www.w3.org/2003/InkML" xml:id="stk6" contextRef="#ctx0" brushRef="#br1">31572 17347 0,'35'0'95,"-35"-35"-88</inkml:trace>
    </iact:actionData>
  </iact:action>
  <iact:action type="add" startTime="23608">
    <iact:property name="dataType" value="strokeEraser"/>
    <iact:actionData xml:id="d8">
      <inkml:trace xmlns:inkml="http://www.w3.org/2003/InkML" xml:id="stk7" contextRef="#ctx0" brushRef="#br1">37831 17555 0</inkml:trace>
    </iact:actionData>
  </iact:action>
  <iact:action type="remove" startTime="23906">
    <iact:property name="style" value="instant"/>
    <iact:actionData xml:id="d9" ref="#d4"/>
  </iact:action>
  <iact:action type="add" startTime="23913">
    <iact:property name="dataType" value="strokeEraser"/>
    <iact:actionData xml:id="d10">
      <inkml:trace xmlns:inkml="http://www.w3.org/2003/InkML" xml:id="stk8" contextRef="#ctx0" brushRef="#br1">37935 17416 0</inkml:trace>
    </iact:actionData>
  </iact:action>
  <iact:action type="add" startTime="26421">
    <iact:property name="dataType"/>
    <iact:actionData xml:id="d11">
      <inkml:trace xmlns:inkml="http://www.w3.org/2003/InkML" xml:id="stk9" contextRef="#ctx0" brushRef="#br0">32337 13002 0,'-35'0'58,"-35"0"-38,1 0-14,34 0 2,0 0 0,-34 0-4,34 0 5,0 0-1,-34 0 2,-105 0 13,139 0-7,0 0-9,0 0 8,1 0-5,-1 0-3,-139 0 15,104 0-21,36 0 7,-1 0-1,-35 0 2,36 0 0,-1 0-3,0 0 15,0 0-10,0 0-4,70 0 138,70 0-137,-36 0-3,1 0 4,34 0-1,-35 0 1,36 0-1,-70 0 1,34 0-3,35 34 1,-34-34 4,-35 0-3,0 0 15,-1 0 22,36 0-37,-1 0 8,-34 0-6,35 0 6,-36 0-5,1 0-6,0 0 2,0 0 0,0 0-1,-1 0 4,1 0-2,0 35 0,-70-35 123,0 0-128,1 0 7,-36 35-4,0-35 2,-34 0-2,0 0 3,-35 0-1,34 0 2,36 0-5,-1 0 2,1 0 2,34 0-1,0 0 0,0 0 0,1 0 5,-36 0-7,105 0 237,0 0-232,34 0-7,36 0 5,68 0 0,-33 35 2,33-1-4,-34-34-2,1 0 1,-106 0 2,1 0 2,0 0 13,-70 35 111,-34-35-127,34 0 1,-35 35 1,35-35-2,-34 0 3,-1 0 6,1 0-11,-1 0 4,1 0-2,34 0 2,0 0 62,0 0-55,-34 0-8,34 0 0,0 0 6,1 0 169,-1 0-174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23T03:38:07.08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706">
    <iact:property name="dataType"/>
    <iact:actionData xml:id="d0">
      <inkml:trace xmlns:inkml="http://www.w3.org/2003/InkML" xml:id="stk0" contextRef="#ctx0" brushRef="#br0">5365 6399 504 0,'0'0'303'3,"0"0"-228"10,0 0 1-13,0 0-5 13,0 0-34-12,0 0-2 21,13-3 21-22,-13 16-16 1,0 4 11 12,0 9-6-13,0 5 8 13,0 5-29 1,0 9 1-14,0 0-2 23,-10 1-3-23,1-4-9 0,-2-7-2 13,2-8-2-13,6-8 0 14,2-10-2-14,1-3-1 22,0-6 2-22,0 2 2 0,0-2-1 13,0 0 3-1,0 0 8-11,0 5-5 10,0 1-6-11,20 5-4 27,8-2 0-27,5 2 0 0,0 0 0 14,9 1 4-14,0-2 0 13,5 2 3-13,5 0-2 12,0-1 9-8,-3-1-8 5,-1-3-2 6,0 2-3-15,-7-9 7 15,2 1-7-15,-1-1-2 24,2 0-1-24,-1 0 0 1,-2 0 3-1,-2 0-4 25,-3 0 2-25,2 0-1 0,-2 0 2 15,0 0-2-14,-5 0 0 12,2 0-1-13,-3 0 0 23,-9 0 1-22,2 0-1-1,-9 0 0 13,-2 0 0-13,-5 0-1 13,0 0 1-11,-1 0 0 8,2 0 0 16,-1-8-3-26,6-2 2 0,-6 1-2 1,2-2 3 14,-1-6-1-15,4-7-1 17,-5-6 1-17,3-12 1 16,1-7-2-16,-6-1-1 19,0-4 3-19,-2 7-1 0,-3 11 0 17,0 10 1-17,0 15-1 23,0 5 1-21,0 6-3-2,0 0 2 14,0 0 1-14,0 0 0 13,0 0 0-12,0 0-3 15,0 0 1-16,0 0 2 17,0 0-1-17,0 0-2 15,0 0 3-15,0 0-1 14,-13 6 1-14,-22 22 1 16,1 12 3-16,-5 2-3 2,9-5-1 12,2-7 1-10,10-10-1 17,4-10 0-21,12-6 0 0,2-4-1 16,0 0-1-16,0 0-2 14,0-14-13-14,2-26 15 24,19-5-4-24,8-3 6 1,-2 3-7 12,-1 9 3-12,-8 8-2 11,-1 9 6-11,-11 13 0 14,-3 3 0-14,0 3 2 14,1 0 3-14,0 0 2 22,12 11 4-22,5 14-3-1,-2 6 3 4,-2 1-5 9,9-2-1-11,-4 7 2 22,-2-5-2-23,3 6-1-1,-7-10 0 26,0-8-4-25,-7-7 0-1,-5-7-3 0,-1-6-21 16,-3 0-36-16,0 0-62 12,0-28-92 0,0 8 14-11,0-2-172 13</inkml:trace>
    </iact:actionData>
  </iact:action>
  <iact:action type="add" startTime="4168">
    <iact:property name="dataType"/>
    <iact:actionData xml:id="d1">
      <inkml:trace xmlns:inkml="http://www.w3.org/2003/InkML" xml:id="stk1" contextRef="#ctx0" brushRef="#br0">5235 6615 369 0,'0'0'47'2,"0"0"-21"10,0 0 30-12,0 0-12 12,0 0 37-2,0 0 18-10,0 0-20 27,-8 0 5-27,8 0 16 0,0 0-20 10,0 0-6-9,0 0-16 13,0 0-20 0,0 0-17-14,0 0-7 13,0-14-7-13,0-15 0 23,21-9-3-23,-2-1-1 0,-3-1 1 13,4 6-1-13,-4 9 3 14,-3 8 1-14,-6 7 3 23,2 3-4-23,-6 1 9 0,-2 6 14 13,-1 0-2-13,0 0 13 13,0 0 6-2,7 0 2-11,-1 0-18 25,7 8-11-25,0 12-8 0,5 1-8 14,-4-3-2-14,11-3-1 11,-9-1-1 2,8 0-6-13,-6 3-10 14,-4 2-13-14,2 4-26 16,-3 3-48-16,-3-5-53 25,-10-14-61-25,0-5-404 2</inkml:trace>
    </iact:actionData>
  </iact:action>
  <iact:action type="add" startTime="5399">
    <iact:property name="dataType"/>
    <iact:actionData xml:id="d2">
      <inkml:trace xmlns:inkml="http://www.w3.org/2003/InkML" xml:id="stk2" contextRef="#ctx0" brushRef="#br0">10773 4235 364 0,'0'0'409'1,"0"0"-326"12,0 0 23-12,0 0-22 10,0 0-14 8,0 0 14-19,-184-79-33 0,97 79 20 12,-13 2-5 3,2 32-25-15,2 17-8 1,-1 10-2 13,10 15-3 10,6 6-3-24,5 8-4 0,15 7 6 0,5 1 0 11,15 2 7 12,18 8-7-23,23 4 4 0,0 11-5 5,60 9 2 11,34 3-13-16,33-3-6 15,27-8-5-15,16-18 5 28,-1-24-5-27,-1-38 1-1,-18-44 11 0,-14-13-12 28,0-86-3-27,-18-38-1-1,-11-41-3 0,-26-27 2 16,-27-7 0-16,-31 9-4 16,-23 29-9-15,0 45-14 23,-44 45-40-24,-32 33-33 0,-32 25-46 13,50 26-59-12,-7 8-114 15</inkml:trace>
    </iact:actionData>
  </iact:action>
  <iact:action type="add" startTime="7622">
    <iact:property name="dataType"/>
    <iact:actionData xml:id="d3">
      <inkml:trace xmlns:inkml="http://www.w3.org/2003/InkML" xml:id="stk3" contextRef="#ctx0" brushRef="#br0">3445 10048 403 0,'0'0'228'1,"0"0"-64"12,0 0-18-13,0 0-42 16,0 0-44-16,0 0 10 15,0 0-7-15,-21 27-17 13,15-10-2-13,-4 8-6 10,6 5-3 4,-6 7-16-13,4 0-2 24,6-1 2-25,-4 0-9 1,4-5-3-1,0-5-3 11,0-9 4 1,0-3-2-12,0-9-2 14,0-2 0-14,0-3 2 22,0 0-5-22,16 0 1 0,8 0 0 15,7 0-2-15,6 0 1 13,11 0 0 10,4-8 3-23,8-10 1 0,6 11 8 0,4-2 3 16,-5 3 12-15,5 4-1 13,-8 2-6-13,-1 0-9 14,3 0-2-15,-3 0 2 14,5 0-10-13,-5 8 4 14,-4 1-5-15,-5-2 3 14,-7 3-2-13,-9-5 3 12,-8 1-5-10,-8-1-1 7,-7-5 1 5,-3 4 0-14,-7-4 1 12,0 0-1-13,-3 0 3 15,0 0-3-14,0 0 1 23,0 0 0-24,0 1-1 0,0-1 1 19,0 0-1-19,0 0 0 0,0 0 0 37,0 0-1-37,0 0 2 0,0 0-2 0,0 0-1 0,0 0 1 22,3-10-3-22,-3-27 3 0,4-11 2 26,-4-8-2-26,0-9 1 0,0-1 0 3,0 1-1 13,0 5 1-16,0 9 1 14,0 15-1-13,0 5 0 11,0 10-1-9,0 11-1 7,0 3 1 4,0 4 0-13,0 3 1 22,0 0 0-23,0 0 0 0,-24 10 0 14,-5 21 6-14,-2 10-6 14,7-9 2-14,-5 2-2 14,10-9 0-14,7-8 0 21,6-11 0-21,6-4 0 0,0-2 0 16,0 0-1-14,0 0 0 10,26-22 1-12,14-6-2 13,-4 2 2-1,-1 1 0-12,-2 10-1 25,-6-3 2-25,7 4-1 1,-7-1 0 0,2 0 0 12,-6 5-1 2,1 5 2-15,-7 5-1 12,0 0 0-11,-2 0 2 9,-3 8-1 3,5 18-1-13,-10-5 0 24,5 1 0-23,-1-7-2 0,-2 2-8 0,0-2-32 10,-1-6-48 3,-8-1-45-14,0-3-34 14,0-5-74-13,0 0-251 13</inkml:trace>
    </iact:actionData>
  </iact:action>
  <iact:action type="add" startTime="9029">
    <iact:property name="dataType"/>
    <iact:actionData xml:id="d4">
      <inkml:trace xmlns:inkml="http://www.w3.org/2003/InkML" xml:id="stk4" contextRef="#ctx0" brushRef="#br0">3123 10243 76 0,'0'0'122'1,"0"0"-35"12,0 0 34-13,0 0-47 12,0 0-21 2,0 0 0-14,0 0 9 13,7-3 12-13,-7 3 13 23,0 0 7-23,0 0 1 0,0 0-26 13,0 0-8-12,0 0-10 11,0 0-14-11,0 0-8 21,0 0-5-22,0 0-2 0,7 0-10 13,6-2-5-1,3-13-1-11,4-4-1 9,4-7 8 4,3-5-6-14,7-11-1 21,5 0-4-21,-2 3 2 1,-3 8-4 15,-8 14 4-16,-10 7-3 14,-8 6 8-14,-5 4 11 27,3 0 5-27,4 0-1 0,0 12-3 1,-2 15 1 14,-1 13-5-14,-1 1 2 23,1 7-4-24,-3-4-7 1,11-8-7 15,-4-6-1-16,2-13 0 1,1-6 0 18,1-7 0-18,3-4-13 22,5 0-14-23,0-12-32 0,-2-25-61 17,-17 15-65-16,-4 2-187-1</inkml:trace>
    </iact:actionData>
  </iact:action>
  <iact:action type="add" startTime="10338">
    <iact:property name="dataType"/>
    <iact:actionData xml:id="d5">
      <inkml:trace xmlns:inkml="http://www.w3.org/2003/InkML" xml:id="stk5" contextRef="#ctx0" brushRef="#br0">10883 7635 518 0,'0'0'52'1,"0"0"98"0,0 0-18-1,-233-42-43 13,113 42-7-12,-14 0-23 11,-3 37 5-1,-1 30 5-10,15 31-2 24,18 26 4-25,10 22-4 0,22 16-11 22,24 1-3-22,35 4-27 0,14-2-6 17,63-6 0-16,55-9-12 0,43-11-8 12,40-24 0 1,38-33 1-13,27-35-3 13,2-44 4-14,-23-9 1 15,-38-70-2-14,-50-22 4 22,-50-23 1-23,-56-28-2 0,-51-14-2 23,-21-11 2-21,-93-5-3-2,-56 12-1 1,-34 19-1 13,-5 29-3-13,9 37-10 23,33 35-60-24,37 30-69 1,105 17-80 13,19 28-153-14</inkml:trace>
    </iact:actionData>
  </iact:action>
  <iact:action type="add" startTime="12875">
    <iact:property name="dataType"/>
    <iact:actionData xml:id="d6">
      <inkml:trace xmlns:inkml="http://www.w3.org/2003/InkML" xml:id="stk6" contextRef="#ctx0" brushRef="#br0">2979 13436 612 0,'0'0'129'1,"0"0"-7"26,0 0-8-27,0 0-49 1,0 0-9-1,0 0 3 15,0 0-15-14,6 64-9 16,-6-36-2-16,-12 3 2 19,5 2 0-20,-6-2-14 0,4 1-8 14,-5-4 3-13,10-9-7 12,-1-4-3 12,2-8-5-24,3-3 1-1,0-2 3 0,0-2-5 25,0 0 6-25,0 0-1 0,8 0 4 16,10 0 3-16,0 0 6 0,5 4-1 13,2-4-5 10,-5 0 3-23,9 0-6 1,-2 0 2 14,1 0-4-15,4 0 1 0,1 0 0 15,-2 0 8-1,-1 0-10-14,1 3 5 14,5-1-1-14,0 0-4 4,-1-2-3 10,-2 0 2-11,3 0 4 11,-5 0 2-14,2 4 4 12,3-2-9 15,2 2 1-27,-2-1-4 0,2 2 1 1,-5-2 2 14,1 2-4-15,-4 4 3 15,2-1-3-15,-4 0 3 19,1 1-3-16,-2-4 0-3,1 5-1 20,2-6-1-20,-2-1 0 0,1 0 1 29,-3-3-1-29,1 0 0 0,-1 0 0 0,2 0 0 16,-5 0 2-16,3 0-2 22,-3 0 1-19,-2 0-1-3,-1 0 0 13,-4 0 0-13,-5 3 0 14,3 1 0-12,-7-2 2 12,9 1-4-14,1-3 4 16,-1 0-3-15,-1 0 1 15,1 0 0-16,-3 0 0 15,-2 0 0-14,1 0-1 14,1 0 1-15,-2 0-1 15,2 0 1-15,0 0 0 3,2 0 0 19,-1 0 0-22,-5-3-1 1,4-3 0 14,-6 3 1-15,9 0 0 15,-3 0 0-15,8 1-2 15,-5 0 0-14,-2-2 2 13,4 1 2-14,-2 3-1 15,-3 0-2-15,0 0 0 15,-6 0 1-14,-4 0-1 14,0 0 2-15,-3 0-1 14,1 0 2-13,-1 0-4 9,0 0 4 17,0 0-4-27,0-3-2 0,0-11 2 0,0-6 0 15,0-1 2-14,0-8 0 13,-14 4 1-14,-5-2-1 11,4-3 0 3,5 3 0-13,0 2 0 14,7 8 0-13,0 5-5-2,3 7-8 14,0 5-32-12,0 0-41 14,0 0-22-16,0 0-51 15,0 0-23-14,3 0-120 14,7 0-448-15</inkml:trace>
    </iact:actionData>
  </iact:action>
  <iact:action type="add" startTime="14021">
    <iact:property name="dataType"/>
    <iact:actionData xml:id="d7">
      <inkml:trace xmlns:inkml="http://www.w3.org/2003/InkML" xml:id="stk7" contextRef="#ctx0" brushRef="#br0">4951 13528 210 0,'0'0'360'2,"0"0"-174"15,0 0-47-17,0 0-61 15,0 0-23-15,0 0-2 15,0 0-22-15,7 64-2 16,-12-43-7-16,-2-1 15 16,3 2-7-16,0 3 8 16,-4 2 5-16,4 3 5 12,-5 0-17-12,5-5-5 15,-3-5-2-15,2-6-10 16,4-5-4-16,1-6 0 14,0-1 4-14,0-2-7 15,0 0 0-15,0 0 0 17,0 0-2-17,0 0-5 17,0 0 0-17,0 0 1 1,0 0 0 14,13 0 2-14,0-5-1 14,-1-1 4-15,1 6-1 15,3-3 0-15,-2 0 0 16,3 0-3-16,2 1 0 13,2-4 0-13,-6 6 7 23,3-3-2-22,5 0 8-1,2 3-7 14,4-5-1-14,-6-1-5 15,2 0 2-15,1-2-4 12,0 6 3-9,-3-5 2 8,4 6 2 3,2-3 7-13,3 1-7 1,0 1 4 10,-1-1-2 11,3 3-2-22,-7 0 1-1,6-3-7 15,-6 3 1-12,2 0-2-3,2-2 2 10,-2 2-2 5,-2 0 2-15,2-3-1 16,0 3-1-15,3 0 1 21,0 0-1-22,0 0 2 0,-2 0-2 14,1 0 3-14,-4 0-1 14,0 0 1-14,-4 0 0 23,0 0-2-22,2 0-1-1,1 0 1 15,0 0 0-15,1 0 1 13,-4 0-2-13,8 0 0 28,-8 0 1-28,0 0-1 0,-2 5 2 0,-1-2-2 14,-4 0 2-13,0-1 0 9,-5-2-1 3,5 3 1-12,-7 1-1 14,3-4-1-15,1 1 1 15,-2-1 0-15,2 0 1 14,0 4-4-14,0-4 2 19,-2 0 0-17,-6 0 0 14,0 0 0-15,3 0 0-1,-3 0 1 14,2 0-2-14,3 0 3 13,-3 0-3-11,5 0 2 12,0 0-1-14,1 0 0 12,-6 0-1 13,4 0 0-24,-2 0 2-1,-6 0-3 0,3 0 4 15,-3 0-1-14,1 0-1 19,-4 0 0-18,0 0-1-2,0 0 1 19,0 0 0-19,0 0 0 11,0 0 0-11,0 0 0 30,0 0 0-30,0 0 1 0,0 0-2 0,0 0 0 24,0 0 1-23,0 0-3-1,0 0-2 27,3-22 1-27,-2-8 4 0,8 0 0 0,-6-4 1 16,1 0-1-15,4 4 0 14,-4 5-1-14,-4 6-4 14,0 11-11-15,0 8-36 16,0 0-52-15,-32 0-16 14,-24 30-55-15,25-13-119 15,-2 1-529-14</inkml:trace>
    </iact:actionData>
  </iact:action>
  <iact:action type="add" startTime="15557">
    <iact:property name="dataType"/>
    <iact:actionData xml:id="d8">
      <inkml:trace xmlns:inkml="http://www.w3.org/2003/InkML" xml:id="stk8" contextRef="#ctx0" brushRef="#br0">4091 13910 468 0,'0'0'172'3,"0"0"-48"10,0 0-13-12,0 0-36 14,0 0-12-14,0 0 1 17,0 0-18-17,32 76 0 17,-29-53-6-18,-2-4-4 0,9 7-11 15,3 0 3-15,3-2-12 24,5-1 14-24,3-1-20 1,8-3 0 11,9-1-5-12,-1-5 4 13,11 3 3 9,-2-3 1-22,5 4 7 0,0 0-5 16,2 3-2-15,-8-5-5 2,1 2 2 22,-5-2-6-25,-4-3-1 1,4-7 0 1,-1-5-3 12,-2 0 1-12,0 0-1 12,-1 0 0-14,-4 0 0 14,3 0 0-13,-1-2 0 12,1-13 0-11,-1 0 0 12,4-2 0-14,-10 4-1 13,6-4 1 12,-7 0-1-25,-3 3 1 0,-2 1 0 0,-3-2 0 15,-2 2 0-14,2-10-3 25,-3 0 2-26,0-8-1 1,1-3-1 9,-5 4 3-10,-5-1-4 15,1 9 2-15,-8 10-2 15,1 4 3-15,-5 8 2 15,0-2-1-14,0 2 0 14,0 0-2-15,0 0 2 15,0 0-1-15,0 0 1 25,0 0 0-25,0 0 1 0,0 0 0 15,-12 0 1-15,-17 0-1 23,-9 17 2-23,5-2 0 0,4 0-3 26,1-5 0-26,8 2 1 0,7-8-2 0,6-2 3 16,2-2-5-15,1 0 3 21,4 0 0-21,0 0 0-1,0 0 0 14,0 0-1-14,0 3 2 25,0 0 2-25,0-1-3 0,0 1 1 16,12-3-1-16,18 0 0 14,12 0-4-14,3-11 3 12,3-15-2-12,-5 7 3 13,-6 6 0-10,-11 3 1 11,-9 10-1-14,1 0 1 17,-10 0 1-17,2 0 1 16,1 12 1-16,-9 10 0 15,-2 1-3-15,0-1 0 14,0-3 0-14,0 1-1 16,0 0 0-16,0 0 0 15,0-3-7-14,0-4-25 12,2-4-63-13,1-9 0 12,4 0-46-11,-7 0-107 13,0-19-213-14</inkml:trace>
    </iact:actionData>
  </iact:action>
  <iact:action type="add" startTime="16949">
    <iact:property name="dataType"/>
    <iact:actionData xml:id="d9">
      <inkml:trace xmlns:inkml="http://www.w3.org/2003/InkML" xml:id="stk9" contextRef="#ctx0" brushRef="#br0">4063 14220 90 0,'0'0'446'2,"0"0"-308"-2,0 0-32 11,0 0-33-9,0 0-32 9,0 0-8-11,0 0-10 14,21-42-7 1,2 8 4-15,-4 0 2 23,-5 8-6-23,-4 2-1 0,-2 4-3 13,-3 3-3-13,-2-1-6 14,-3 5-2-14,0 4-1 11,0 7 1 14,0 0 0-25,0 2 1 0,2 0 21 0,4 0 12 14,7 0 18-14,4 0-6 10,2 0-12 4,1 7 2-14,3 8 13 25,5 0-6-25,-3 1-13 0,4-3-13 10,1 2-10-9,0-5-2 12,10-3-6 2,-3-2 0-15,-6-3-2 2,-2-2-4 11,-18 0-11 1,-8 3-35-14,-3 3-69 22,0-6-84-22,0 0-305 1</inkml:trace>
    </iact:actionData>
  </iact:action>
  <iact:action type="add" startTime="18154">
    <iact:property name="dataType"/>
    <iact:actionData xml:id="d10">
      <inkml:trace xmlns:inkml="http://www.w3.org/2003/InkML" xml:id="stk10" contextRef="#ctx0" brushRef="#br0">10853 11457 329 0,'0'0'181'0,"0"0"-1"0,0 0-27 12,0 0-42 1,0 0-39-12,0 0-22 11,54-8-15-12,-54 8-27 14,-29 0-3-14,-35 0 17 22,-25 3 25-22,-19 16-21 13,-10 12-10-12,-2 13-4 19,6 17 10-18,8 14-1-2,10 21 0 15,3 12 8-15,14 14-13 15,10 4 7-15,20 9-2 2,32 8 8 13,17 3-1-15,17-4-8 28,60-11 3-28,23-17-10 1,15-23-3 1,28-27-6 13,21-32-4-15,13-32-3 17,17-17 0-17,-13-59 0 15,-13-18 1-15,-20-30 2 17,-32-31 2-16,-26-20 2 18,-36-10-4-18,-37 2-1-1,-17 15-9 15,-33 18-6-14,-51 14-40 12,-27 20-31-13,-19 17-39 17,63 94-54-16,6 5-210 13</inkml:trace>
    </iact:actionData>
  </iact:action>
  <iact:action type="add" startTime="19911">
    <iact:property name="dataType"/>
    <iact:actionData xml:id="d11">
      <inkml:trace xmlns:inkml="http://www.w3.org/2003/InkML" xml:id="stk11" contextRef="#ctx0" brushRef="#br0">6999 17690 505 0,'0'0'114'1,"0"0"-6"15,0 0 10-15,0 0 1 16,-174-5-39-17,65 2-27 0,-32-9 6 13,-38-1-5 3,-26-6 11-16,-31 2 2 0,-15-4-6 28,11 4-8-28,15 15-15 0,21 2 3 27,25 0-11-27,13 0-6 0,15 8-12 0,23 3-4 17,24 3-8-17,24 0 0 32,31-2 0-32,24-1-1 0,15-2-5 0,10 1-31 3,0 2-30 13,23 2-85-16,5-14-31 16,-3 0-160-16</inkml:trace>
    </iact:actionData>
  </iact:action>
  <iact:action type="add" startTime="20929">
    <iact:property name="dataType"/>
    <iact:actionData xml:id="d12">
      <inkml:trace xmlns:inkml="http://www.w3.org/2003/InkML" xml:id="stk12" contextRef="#ctx0" brushRef="#br0">14799 17932 269 0,'0'0'344'1,"0"0"-198"10,0 0 9 6,0 0-63-17,0 0-48 16,0 0 72-16,-186-62-16 0,25 50-15 19,-34 4-11-19,-29 3-21 20,-13-7-8-20,-5 2-8 0,1 1-14 12,8-4-3-10,19 0-5 13,30 0-8-14,19 1-4 16,32-5 2-17,25 10-4 17,24-5-1-17,31 4-21 4,27 4-33 11,16 1-35-15,10 3-66 15,0 0-24-14,24 0-120 14</inkml:trace>
    </iact:actionData>
  </iact:action>
  <iact:action type="add" startTime="21927">
    <iact:property name="dataType"/>
    <iact:actionData xml:id="d13">
      <inkml:trace xmlns:inkml="http://www.w3.org/2003/InkML" xml:id="stk13" contextRef="#ctx0" brushRef="#br0">22361 17758 411 0,'0'0'151'0,"0"0"33"0,0 0-51 15,0 0-38-15,0 0 30 15,0 0-25-15,-235-43-18 16,80 35 5-16,-32-3-15 14,-39 2-10-14,-23 9-10 27,-8 0-4-27,0 0-7 0,21 20-13 12,26 0-7-12,33-1-12 16,42-2-2-16,28 4-6 16,33-8 0-15,25 4-1 16,21-8-22-17,28 8-36 0,0-7 0 15,5 10-23-14,28 5-32 14,6 1-60-15,-22-15-73 16,-2-5-462-16</inkml:trace>
    </iact:actionData>
  </iact:action>
  <iact:action type="add" startTime="22964">
    <iact:property name="dataType"/>
    <iact:actionData xml:id="d14">
      <inkml:trace xmlns:inkml="http://www.w3.org/2003/InkML" xml:id="stk14" contextRef="#ctx0" brushRef="#br0">25624 17314 666 0,'0'0'173'1,"0"0"-24"13,0 0-31-14,190 5-40 15,-116 16-17-15,18-8 9 13,17 10-12-13,20-10-18 12,12 4-4 12,2-5-8-24,-5-4 4 1,-21 0-7-1,-25-1-1 20,-29-5 1-20,-26 0 5 25,-21 4-7-24,-15-6-11-1,-1 7-3 0,0-7-6 15,-38 5-3-15,-46-5-3 13,-39 0 2-3,-31 0-2-10,-9 0 1 14,-3 0 1-14,20 2 0 16,18 4 1-15,28-6 0 14,34 0 1-15,25 0 0 23,27 0-1-23,11 0 0 0,3 0-1 14,40 0 1-14,47 0 0 22,44 0 1-21,30 0-1-1,7 0 4 27,-9 0-3-27,-37 0 1 1,-42 0-2-1,-37 0 2 24,-30 0 1-24,-13 0 4 1,0 0-2 15,-30 11 0-15,-53 2-2 9,-28-1-3-10,-23 0 0 16,7-12-3-16,9 0 2 15,25 0 0-15,25 0 2 15,25 0 0-14,20 0-1 22,17 0 1-22,6 0 0-1,10 0 5 12,52 0-5-11,27 0 0 12,24 0-1-12,4 3 0 14,-20-3 0-15,-30 0 1 13,-28 0-1-11,-24 0 1 14,-15 0-2-16,0 5 0 14,-10 1-4-14,-37 0-6 24,-22-1 10-24,-2 3-2 1,10-1 3 12,7 3 0-13,18-3 0 15,16-2 0-15,6 3-2 15,9-2-17-15,0 5-26 15,2 9-19-15,3 5-43 13,0 1-59-10,0-18-24 7,0 3-276 18</inkml:trace>
    </iact:actionData>
  </iact:action>
  <iact:action type="add" startTime="29394">
    <iact:property name="dataType"/>
    <iact:actionData xml:id="d15">
      <inkml:trace xmlns:inkml="http://www.w3.org/2003/InkML" xml:id="stk15" contextRef="#ctx0" brushRef="#br0">29061 7267 338 0,'0'0'184'2,"0"0"-24"16,0 0 10-18,0 0-81 16,0 0-27-16,0 0-10 13,0 0-13-13,0 0 8 13,-12-45 15-13,-60 23-20 24,-28 8 5-24,-24 14-1 0,-16 0-2 15,-2 24-8-15,1 33-13 14,5 15-3-14,15 16-4 13,14 14 10-2,22 4 6-11,12 5 4 15,21 0 1-14,32 5 1 27,20 3-8-28,6 0-6 0,67 2-15 0,38-14-7 14,29-11 4-13,27-21-4 10,14-24-2-7,0-29 0 7,-7-22 0 2,-20-9 0-13,-24-61-1 15,-22-33-1-15,-32-38-3 25,-22-27-4-25,-28-14-9 0,-24 10-11 3,-2 9-34 12,-8 22-31-15,-29 23-62 33,5 102-68-33,-3 16-252 1</inkml:trace>
    </iact:actionData>
  </iact:action>
  <iact:action type="add" startTime="30264">
    <iact:property name="dataType"/>
    <iact:actionData xml:id="d16">
      <inkml:trace xmlns:inkml="http://www.w3.org/2003/InkML" xml:id="stk16" contextRef="#ctx0" brushRef="#br0">30904 9012 123 0,'0'0'117'1,"0"0"-48"-1,0 0 40 13,0 0-62 2,0 0-1-15,0 0 1 12,125-15 26-12,-112 8 29 11,-7 1-12 14,-3 1-18-25,-3 3 5 1,0 2-16-1,0-4-19 11,-22-2-23 3,-36 3 10-14,-35 3 25 24,-11 0-17-24,-16 0-1 0,-2 0-12 4,6 32 3 17,6 15 15-19,16 18 3-2,4 23 6 15,16 23-17-15,19 18-3 15,23 21-1-15,29 7 3 26,3 2-18-26,39-3-5 0,31-20-3 16,18-25-7-16,12-32 2 2,12-34-2 13,9-39 0-15,11-6-15 16,-4-61-15-16,-2-38-5 14,-14-23 11-14,-24-27-4 16,-23-22-6-15,-34-9-5 12,-31 8 9-13,0 24-9 14,-51 24-72-13,-26 31-47 13,29 85-168-14,2 8-292 15</inkml:trace>
    </iact:actionData>
  </iact:action>
  <iact:action type="add" startTime="31639">
    <iact:property name="dataType"/>
    <iact:actionData xml:id="d17">
      <inkml:trace xmlns:inkml="http://www.w3.org/2003/InkML" xml:id="stk17" contextRef="#ctx0" brushRef="#br0">20474 10073 544 0,'0'0'160'2,"0"0"50"14,0 0-70-15,0 0-30 23,205-5-25-24,-136 5-21 0,15 0 4 16,16 0-6-15,23 0-16-1,12 0-3 14,11 0-3-14,11 20 9 14,5 12-9-14,10-2-10 14,-3 1-4-2,0-1-2-12,-8-3-2 15,0-3-7-15,-9-7-2 14,0 1-7-14,-4-8 16 29,-14 2-10-29,-7-1-1 1,-9-4-6-1,-8-3 2 28,-10-1-2-28,-16 0-2 1,-17-3-1-1,-23 3 1 10,-15-3-1 3,-18 4-1-11,-11-4 0 11,0 2-1-13,0-2 0 12,0 1-2 23,-48 5-3-35,-39 0 5 0,-34-6 2 1,-22 0-1-1,-12 0 0 16,-15-15 0-16,-9-17 1 15,-6-2 5-15,1-3 0 23,-13-3 7-23,0-4-3 0,-2 6 1 13,4 4-4-12,6 12-4 13,8 12-1-14,13 10-2 15,14 0 2-14,27 0-2 11,20 0 4-12,24 10-4 13,35-3-1-12,16 1 1 23,21-1-1-24,11-3 4 0,0 9-3 15,0 5 3-14,16 8-3 13,27 5-1-13,15 3 0 11,29 2-1-12,26 0 0 16,39 1 1-16,29 2-1 15,33-2 2-15,17-3 1 15,0-4-1-15,-11-7-1 16,-18 3 0-16,-5-15 0 16,-10-5-3-16,-2-6 2 20,-5 0 0-17,-16 0 1-3,-18 0 3 27,-18 0-1-27,-18-4 2 0,-23-2-1 1,-13 4 4 21,-28 2-5-20,-18-3 1-1,-15 3-2 11,-13 0-1-11,0 0 0 16,-16 0-3-15,-75 0-4 9,-50 0 7-11,-52 0 4 16,-29 0-3-16,-15 0 2 24,1-12-1-23,11-4 6-1,13 5 0 15,18 3 3-15,7 2-2 4,20 6-7 22,25 0-2-26,15 0 1 0,24 0-2 26,26 2 2-26,32 4 1 0,22-3-2 1,17 0 0 13,6 0-1-14,13-1 2 13,55 4 0-11,42 0 0 23,45 2 0-25,35 4 0 0,23-10 3 15,-1 3-4-14,-22-5-5 14,-32 0 0-15,-32 4 4 16,-26-4 1-15,-19 2 0-1,-24 2 2 21,-22-4-1-21,-15 0 2 3,-17 3-3 15,-3 1 0-17,-31 5-8 16,-64 5 8-17,-37-7 2 11,-32-7 0-10,-3 0 1 13,9 0 1-13,10-17 0 14,25-3-2-15,26 3-2 15,30 2 0-14,30 4-2 14,21 9 0-15,16 2 1 3,0-4-2 14,20 4 3-17,57 0 2 15,49 0-1-15,39 0 1 16,9 0-2-16,-13 0-6 17,-38 15 2-17,-33 0 4 15,-43-6 1-15,-26 1 0 14,-21-5-1-13,0 10-2 14,-48 2-2-15,-44-2 4 18,-33-3 1-17,-29-9-1-1,-9-3 4 21,6 0 1-19,12 0-2-2,32 0 1 14,32 8-3-14,27 3 3 16,32-5-3-16,22 1 2 16,5-5 2-16,72 3-5 16,44 7 0-15,39-1 0 14,5 6 0-15,-14-6 0 3,-34 2-6 13,-40-7-2-16,-41-2 4 18,-24-4-13-18,-12 0-8 15,0 0-27-15,-35 0-37 2,-43 0-6 14,-34 0-23-16,-20 0-75 17,66 0-80-17,2 0-275 15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23T03:42:20.85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</inkml:definitions>
  <iact:action type="add" startTime="3090">
    <iact:property name="dataType"/>
    <iact:actionData xml:id="d0">
      <inkml:trace xmlns:inkml="http://www.w3.org/2003/InkML" xml:id="stk0" contextRef="#ctx0" brushRef="#br0">12413 6569 14 0,'0'0'402'2,"0"0"-300"-2,0 0-33 10,0 0 33-9,0 0-24 19,0 0-13-20,0 0 24 13,64-50 5-13,-60 50-20 12,-4-2 6-12,0-1-33 25,0-9-19-24,-36 1 4-1,-19 0 26 13,-19 2-18-13,-15 8-15 7,-6 1 0 9,-14 0-2-16,4 13-2 17,-3 31 2-17,-8 22 2 3,6 18 2 13,-1 22-5-16,22 18 2 15,13 9-10-14,17 6-2 13,23 3 6-14,14-3 2 14,22-1-7-13,0-3 8 15,40-4-4-16,46-9-2 20,37-12-6-18,34-26-7-1,28-30 1 11,25-49-2-11,14-27 1 9,-7-99-2 10,-20-47-9-20,-42-38-1 0,-45-19 3 15,-46 3 0-14,-51 9-10 13,-13 28-26-14,-49 44-13 23,-32 42-30-23,-19 41-49 0,43 58-54 12,2 10-240-5</inkml:trace>
    </iact:actionData>
  </iact:action>
  <iact:action type="add" startTime="4059">
    <iact:property name="dataType"/>
    <iact:actionData xml:id="d1">
      <inkml:trace xmlns:inkml="http://www.w3.org/2003/InkML" xml:id="stk1" contextRef="#ctx0" brushRef="#br0">14733 7783 12 0,'0'0'344'3,"0"0"-228"8,0 0-5 6,0 0-23-17,0 0-30 15,0 0 1-15,0 0-21 14,34 15-9-14,-50-15-8 13,-32 2 35-13,-26 13 3 15,-13 8-18-15,-6 3-11 24,-11 14-1-23,-9 12-6-1,-2 12 2 5,1 14 7 12,1 7-2-17,16 10-4 21,14 0-7-21,28 3 8 0,25 13 2 13,27 5 2-12,3 4 20 11,61 4-17-9,41-5-3 12,39 0-16-15,30-9-9 22,20-20-4-22,14-29 1 0,-2-44 0 9,-12-17-3 7,-27-84-2-16,-31-42-5 15,-33-37 7-14,-39-28-6 12,-38-15-3-12,-23-1-16 21,-3 10-46-22,-50 28-17 0,-24 40-49 14,31 118-66-14,-2 11-255 16</inkml:trace>
    </iact:actionData>
  </iact:action>
  <iact:action type="add" startTime="9477">
    <iact:property name="dataType"/>
    <iact:actionData xml:id="d2">
      <inkml:trace xmlns:inkml="http://www.w3.org/2003/InkML" xml:id="stk2" contextRef="#ctx0" brushRef="#br1">5904 14032 625 0,'0'0'154'1,"0"0"-34"-1,0 0-16 15,0 0-39-15,0 0-22 16,0 0-3-15,0 0-6 15,9 45-13-16,0-15 9 14,4 7 0-14,6 8-5 22,5-1-3-22,8 5 9 0,3-2-13 9,11 3 1 10,1-4 1-19,1-4-9 0,4-8 6 11,1-9 1 4,-5-5-9-15,0-8 3 16,0-8-8-16,-8-4-2 14,-2 0-2-13,-2 0 0 18,-5 0 1-18,5 0 0-1,-7-11-1 14,0-6 0-13,1-2 0 14,-1-9-1-14,3-6 0 15,-7-9 2-16,3-6-2 14,-4-5-1-13,-5-10 1 15,1-1-1-16,-2-6 0 14,-8 7 2-13,-1 2-3 1,-1 8 3 13,-3 12-2-15,-1 10 1 15,-4 14-1-14,0 6-1 13,0 9-1-14,0 1 2 16,0 2-2-16,0 0 0 12,0 0 3 6,0 0 1-17,0 0 1 0,0 0 0 16,-4 0 5-17,-18 22-3 13,-3 8-2-12,-1 8 3 12,-1 5-2-13,-2 2 2 17,1-1 4-17,2 0-4 16,6-4-3-16,1-13 3 3,10-10-3 14,2-11-2-17,4-2 1 5,3-4-2 3,0 0-3 6,0-23-9-3,12-30 6-11,17-9 7 21,5-3 1-21,1 0-3 0,-1 7 2 16,-7 7-3-15,-2 12 3 24,-2 14 0-25,-10 12 2 0,-9 8-1 2,1 5 0 16,-5 0 4-18,0 0-1 20,10 0 7-20,-2 3 9 0,8 26-14 7,2 4 1 10,8 6 0-16,-4 1 10 14,1 1-15-15,-1-6 0 14,-8-8-1-13,2-10 0 13,-7-4-6-13,-5-8-18 15,-4-5-19-15,0 0-53 13,0 0-37-14,0-18-43 20,-10 1 3-20,-13 4-277 0</inkml:trace>
    </iact:actionData>
  </iact:action>
  <iact:action type="add" startTime="10712">
    <iact:property name="dataType"/>
    <iact:actionData xml:id="d3">
      <inkml:trace xmlns:inkml="http://www.w3.org/2003/InkML" xml:id="stk3" contextRef="#ctx0" brushRef="#br1">5761 14273 245 0,'0'0'207'1,"0"0"-134"0,0 0 65 13,0 0-32 1,0 0-32-14,0 0 4 0,0 0 0 12,26 31-14 7,-26-31-21-19,3 0-23-1,7-12-9 13,4-27 7-13,2-8 5 15,8-8-3-14,-7 3 0 18,-1 7-4-19,-3 2-6 0,-3 15 1 20,-5 9-9-19,-3 10 2 11,3 9 1-12,-5 0 3 7,0 0 21 8,0 0 31-15,3 0 3 15,7 0-16-15,0 0-9 26,15 24-30-26,4 6 6 0,10 1-3 8,1-1-1 7,4 2-6-14,-8-7-4 15,2-6 2-15,-8-6-2-1,-1-8-2 12,-9-1-12-11,-8 2-26 15,-12 3-58-16,0 7-42 15,0-7-80-15,0-1-407 18</inkml:trace>
    </iact:actionData>
  </iact:action>
  <iact:action type="add" startTime="13693">
    <iact:property name="dataType"/>
    <iact:actionData xml:id="d4">
      <inkml:trace xmlns:inkml="http://www.w3.org/2003/InkML" xml:id="stk4" contextRef="#ctx0" brushRef="#br0">29177 6159 455 0,'0'0'33'1,"0"0"73"14,0 0 27-14,-212-35-56 18,86 35-26-19,-16 1 12 14,0 36-21-13,1 11 4 13,14 17 3-14,18 12-17 27,23 21-2-27,24 8 10 0,26 9-5 0,34 3-6 9,2-2 2 6,70-8-2-14,34-3 3 19,34-15 3-19,16-11-8-1,17-21-12 13,5-20 1-13,-16-33-5 10,-24-5-11-8,-26-39 1 11,-33-38-1 2,-13-26-1-15,-29-26-8 25,-27-14 1-25,-8-7-8 2,-20 6-28-2,-33 21-6 18,-14 22-28-18,-14 34-53 18,42 67-117-18,2 0-432 1</inkml:trace>
    </iact:actionData>
  </iact:action>
  <iact:action type="add" startTime="16291">
    <iact:property name="dataType" value="strokeEraser"/>
    <iact:actionData xml:id="d5">
      <inkml:trace xmlns:inkml="http://www.w3.org/2003/InkML" xml:id="stk5" contextRef="#ctx0" brushRef="#br2">34966 11188 269 0,'0'0'0'33,"0"0"-57"-33</inkml:trace>
    </iact:actionData>
  </iact:action>
  <iact:action type="remove" startTime="16666">
    <iact:property name="style" value="instant"/>
    <iact:actionData xml:id="d6" ref="#d4"/>
  </iact:action>
  <iact:action type="add" startTime="16708">
    <iact:property name="dataType" value="strokeEraser"/>
    <iact:actionData xml:id="d7">
      <inkml:trace xmlns:inkml="http://www.w3.org/2003/InkML" xml:id="stk6" contextRef="#ctx0" brushRef="#br2">35050 11407 37 0,'0'0'568'43,"0"0"-435"-41,0 0-21-2,0 0-32 1,0 0-38-1,0 0-14 0,20-22-19 1,-20 22-9 3,0 0 0 9,0 0-22-12,0 0-40 17,0 0-161-17,0 10-380 12</inkml:trace>
    </iact:actionData>
  </iact:action>
  <iact:action type="add" startTime="18808">
    <iact:property name="dataType"/>
    <iact:actionData xml:id="d8">
      <inkml:trace xmlns:inkml="http://www.w3.org/2003/InkML" xml:id="stk7" contextRef="#ctx0" brushRef="#br0">29001 6206 436 0,'0'0'203'16,"0"0"-67"-15,0 0-12 11,0 0-40-12,0 0-27 15,0 0-21-15,0 0-21 16,-55 0 2-15,-30 15 14 16,-20 10 8-17,-9 10-19 16,-1 4-4-16,2 12-1 11,6 11 1-11,14 13 6 17,12 15 0-17,13 6 10 19,13 3-3-19,14-2 2 0,21 8-11 15,20 9 5-14,0 12-3 14,43 12-4-14,43-5-5 15,27-12-12-16,23-23 10 23,12-28 0-22,19-27-7-1,11-34-3 17,8-9 0-17,-5-35-1 0,-10-49-3 17,-20-40 1-16,-27-24 0 20,-34-21-2-21,-33-11-3 0,-37 8 4 8,-20 6-9 9,-3 21-8-17,-55 26-13 13,-26 32-23-13,-19 28-35 16,-22 25-35-15,-15 24-14 15,83 10-100-15,4 19-233 14</inkml:trace>
    </iact:actionData>
  </iact:action>
  <iact:action type="add" startTime="19619">
    <iact:property name="dataType"/>
    <iact:actionData xml:id="d9">
      <inkml:trace xmlns:inkml="http://www.w3.org/2003/InkML" xml:id="stk8" contextRef="#ctx0" brushRef="#br0">30203 8295 337 0,'0'0'122'6,"0"0"-40"1,0 0 6 0,0 0-15 5,0 0-38 2,0 0 16-13,16-86-4 12,-50 82-13-12,-18 4 36 13,-19 0-19-14,-13 0-9 19,-14 15-10-19,-13 12 6 19,-2 8-4-17,-1 9-1-2,8 13 5 13,9 7 1-13,8 15-2 15,20 9 7-15,21 7 12 16,16 12-9-16,25 10-13 3,7 11-3 4,33 11-14 16,44 3-3-23,30-5-6 0,24-17-2 18,12-27-3-18,11-31 2 15,-3-39-5-15,-6-23-5 8,-9-40-7 7,-16-53-6-14,-8-36 0 14,-16-23-9-15,-28-15-2 17,-22-3 1-17,-26 10-9 1,-20 16-3 15,0 26 6-16,-45 25-20 11,-23 23-43 4,-16 14-72-15,36 56-81 21,3 0-150-19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17:25.77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110">
    <iact:property name="dataType"/>
    <iact:actionData xml:id="d0">
      <inkml:trace xmlns:inkml="http://www.w3.org/2003/InkML" xml:id="stk0" contextRef="#ctx0" brushRef="#br0">6398 5389 0,'0'34'85,"0"1"-77,34 0 7,-34 0 9,0-1-8,35-34 7,0 0 37,0 0-53,34 0 2,105 0 2,-104 0-3,34 0 0,70 35 0,69-35 1,-69 35-2,104-35 3,-104 35-4,0-35 3,-70 0-2,35 0 1,-34 0-1,-1 0 1,-35 0 0,36 0-1,-70 0 2,-1 0 2,36 0 18,-35 0-22,-1 0 3,1 0-2,0 0 0,34 0 1,-34 0-4,0 0 4,0 0-2,0 0 1,-1 0 15,1 0 166,-35-35-179,0 0-2,35 0-2,-35 1 3,0-1-1,0 0 0,0 0 0,0 1-1</inkml:trace>
    </iact:actionData>
  </iact:action>
  <iact:action type="add" startTime="7630">
    <iact:property name="dataType"/>
    <iact:actionData xml:id="d1">
      <inkml:trace xmlns:inkml="http://www.w3.org/2003/InkML" xml:id="stk1" contextRef="#ctx0" brushRef="#br0">14291 5458 0,'0'35'26,"0"0"-9,0-1-8,0 1 5,0 0-6,0 0 8,34-35 72,36 0-33,-1 0-44,1 0-6,34 0 3,1 0 0,-1 0 0,35 0-2,0 0 7,0 0-9,-35 0 4,1 0-1,-36 0 2,36 0-2,-1 0 2,0 34-2,35-34 4,-34 35-6,-36-35 1,-34 0 3,208 0 9,-173 0-13,-1 0 4,-34 0 2,35 0-1,-1 0 2,-34 0-5,69 0 4,1 0-6,-1 0 2,-34 0 1,-1-35-1,1 35 1,-36 0 3,36 0 4,-1 0-8,1 0 0,0 0 1,-1 0 0,-34 0 0,-35-34 121,0-1-113,0 0-2,0 0 58,0 1-48,35-1-15</inkml:trace>
    </iact:actionData>
  </iact:action>
  <iact:action type="add" startTime="9215">
    <iact:property name="dataType"/>
    <iact:actionData xml:id="d2">
      <inkml:trace xmlns:inkml="http://www.w3.org/2003/InkML" xml:id="stk2" contextRef="#ctx0" brushRef="#br0">21975 5319 0,'0'35'65,"0"0"-60,35-1 18,-35 1-16,0 0 9,0 0-8,34-35 73,1 0-75,-35 34 11,35 1-1,0-35-1,-1 35-6,36-35-3,-35 0 6,0 35-4,-1-35 1,36 34-4,-35-34 29,-1 0-29,1 0 11,0 0-7,0 0-3,34 0 2,36 35 0,-36-35 2,35 0-4,-34 0 1,34 0 1,-34 0-1,104 0 2,-70 0 0,35 0-3,-69 0 4,-1 0-4,-34 0 3,0 0-1,34 0 8,-34 0-2,35 0 3,-36 0-9,1 0 1,69 0 0,1 0-3,-1 0 4,35 35-4,-35-35 2,1 35 1,-70-35 160,-1 0-153,1 0 52,0-35-42,0 35-15,-35-35 38,34 35-43,-34-35 2,35 35 0,0-34 8,0 34-6,-35-35-4,34 35 3,-34-35 6,0 0-5,35 35-5,0-34 10,-35-1 10</inkml:trace>
    </iact:actionData>
  </iact:action>
  <iact:action type="add" startTime="14062">
    <iact:property name="dataType"/>
    <iact:actionData xml:id="d3">
      <inkml:trace xmlns:inkml="http://www.w3.org/2003/InkML" xml:id="stk3" contextRef="#ctx0" brushRef="#br0">6328 11681 0,'0'34'18,"0"1"24,0 0 0,0 0-3,0-1-25,70 1 1,-70 0 8,34-35 58,1 35-51,0-35-14,0 0 47,34 0-54,1 0-1,-1 0 5,36-35-9,-36-35 5,35 70-4,105-34 3,-105 34-1,35-35 2,-69 35-2,0-35 1,-36 35-1,1 0 1,0 0 40,0 0-40,-1 0 0,71 0-1,-36 0 1,36 0 0,-1-35 0,-35 35 0,36 0 0,-36 0 1,1 0-2,-1 0 1,1 0 5,34 0-10,-34 0 5,-35 0-1,-1 0 1,1 0-1,0 0 10,0 0-6,-1 0-5,1 0 0,35 0 9,-36 0 34,1 0-33,0 0 10,0 0 4,0 0-23,-1 0 5,71 0 17,-71 0-21,1 0-1,0 0 0,0 0 2,34-34-1,-34 34 14,0 0-12,0 0 3,-1 0 4,1 0 15,0 0-24,0 0 0,-1 0 0,36 0-1,0 0 2,-70-35 88,34 0-82,-34 0 12,0 1 3,0-1 1,0 0 0,0 0-18,0-34 6,0 34 11</inkml:trace>
    </iact:actionData>
  </iact:action>
  <iact:action type="add" startTime="16559">
    <iact:property name="dataType"/>
    <iact:actionData xml:id="d4">
      <inkml:trace xmlns:inkml="http://www.w3.org/2003/InkML" xml:id="stk4" contextRef="#ctx0" brushRef="#br0">15820 11611 0,'0'35'21,"0"0"2,0-1-6,0 1-1,0 0-9,0 0 1,35-1 8,-35 1 9,35-35-19,-35 35 25,35-35 83,0 0-107,34 35 3,-34 0-6,69-35 3,-69 34 2,34-34 0,36 0-4,-36 0 6,36 0-6,34 0 3,-35 0 0,0 0 1,35 0-2,-34 0 1,-36 0-1,1 0 2,-1 0-1,-34 0 2,35 0-5,-36 0 3,1 0 1,0 0 72,0 0-74,34 0-1,36 0 3,-1-34 1,35 34-4,0 0 1,-35-35 1,70 0 10,-139 35-14,0 0 6,0 0-4,34 0 10,1 0-6,-36 0-4,71-35 4,-71 35-4,36 0 2,-35 0-1,0 0 18,-1 0-18,1-35 2,0 35-1,0 0 0,-1 0 4,1 0 72,0-34 6,-35-1-83,0 0-3,35 0 12,-35 1 92,35 34-101,-35-35 0</inkml:trace>
    </iact:actionData>
  </iact:action>
  <iact:action type="add" startTime="18496">
    <iact:property name="dataType"/>
    <iact:actionData xml:id="d5">
      <inkml:trace xmlns:inkml="http://www.w3.org/2003/InkML" xml:id="stk5" contextRef="#ctx0" brushRef="#br0">25278 11542 0,'0'34'8,"0"1"6,0 0-7,0 0-1,0 34 10,0 70 10,0-104-21,0 0 14,35-35-12,-35 35 1,35-35 135,-1 0-129,1 0 2,35 0-6,-1 0-6,-34 0 5,35 0-2,-1 0 0,70 0 3,139 0 12,-208 0-13,-1 0 0,71 0-3,-36 0 2,0 0-1,-69 0 2,0 0-1,34 0 1,-34 0-3,0 0 2,34 0 1,105 0 11,-104 0-17,69 0 11,-70 0-11,1 0 5,104 0-1,-35 0 0,-35 0 0,0 0 1,-34 0 1,34 0-2,-34 0 2,-1 0 0,1 0-2,-1 0 1,-34 0-1,35 0 0,-1 0 10,-34 0-10,0 0 6,0 0-7,34 0 1,-34 0 8,0-70 138,-35 35-145,34 0 0,-34 1 0,0-1-3,0 0 2,0-34 9,0 34-8,35 0 8,-35 0-4,0 1-6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28:42.89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65">
    <iact:property name="dataType"/>
    <iact:actionData xml:id="d0">
      <inkml:trace xmlns:inkml="http://www.w3.org/2003/InkML" xml:id="stk0" contextRef="#ctx0" brushRef="#br0">12517 5458 0,'0'35'12,"0"0"-2,0-1 7,0 1-5,0 35 12,0-36 9,0 1-11,35-35 67,0 0-74,0 0 6,-1 0-10,1 0-4,0 0 22,34 0-9,-34 35-6,35-35-4,-1 35-2,70 0-2,-34-35 2,-1 34-1,-35-34 2,36 35-3,-36-35 4,105 35 2,-35-35-8,-34 0 2,34 0 3,-105 0-2,1 0 5,35 0-2,-35 0-7,34 0 11,-34 0-4,34 0-4,1 0 5,-35 0-6,34 0 3,-34 0 1,0 0-2,0 0 65,34-35-63,-34 35 5,0 0 2,-1 0-1,1 0 2,35 0-1,-36-35-9,36 35 8,0-34-5,-1 34-5,-34 0 4,34 0-1,1 0 0,-35 0 1,0 0-1,34 0 0,-34 0 6,-35-35 130,35 35-125,-1 0 3,-34-35-6,35 35-10,-35-35 17,35 35 16,-35-35-23,0 1 8,0-1 22,0 0-37,0-34-1,0 34 3,0 0-6</inkml:trace>
    </iact:actionData>
  </iact:action>
  <iact:action type="add" startTime="10365">
    <iact:property name="dataType"/>
    <iact:actionData xml:id="d1">
      <inkml:trace xmlns:inkml="http://www.w3.org/2003/InkML" xml:id="stk1" contextRef="#ctx0" brushRef="#br0">17524 5632 0,'-35'0'17,"1"0"-9,-1 0-3,0 0 3,0 35-2,1-35 3,-1 0-1,0 0 0,-34 0-1,34 0 1,-70 0 1,71 0-1,-36 0-1,35 0 1,-34 0 0,-36 0 0,71 0 3</inkml:trace>
    </iact:actionData>
  </iact:action>
  <iact:action type="add" startTime="11212">
    <iact:property name="dataType"/>
    <iact:actionData xml:id="d2">
      <inkml:trace xmlns:inkml="http://www.w3.org/2003/InkML" xml:id="stk2" contextRef="#ctx0" brushRef="#br0">20967 5528 0,'-35'0'18,"0"0"-1,0 0-2,0 0-4,1 0 5,-36 0-10,35 0 1,-104 0 2,70 0-2,-36 0-1,36 0 3,-1 0-1,36 0 1,-1 0-2,0 0 9</inkml:trace>
    </iact:actionData>
  </iact:action>
  <iact:action type="add" startTime="12000">
    <iact:property name="dataType"/>
    <iact:actionData xml:id="d3">
      <inkml:trace xmlns:inkml="http://www.w3.org/2003/InkML" xml:id="stk3" contextRef="#ctx0" brushRef="#br0">24617 5284 0,'-34'35'25,"-1"0"-22,-35-35 6,36 0-2,-71 0 4,36 35-6,-1-35 5,-69 34-4,35-34 3,-1 0-1,71 0-1,-1 0 2,0 0-3,0 0 2,-34 0 8,34 0-8,0 0 3,1 0 3,-1 0 11,-35 0-11,35 0-4,1 0 4,-1 0-7,-35 0 2,36 0 8</inkml:trace>
    </iact:actionData>
  </iact:action>
  <iact:action type="add" startTime="12934">
    <iact:property name="dataType"/>
    <iact:actionData xml:id="d4">
      <inkml:trace xmlns:inkml="http://www.w3.org/2003/InkML" xml:id="stk4" contextRef="#ctx0" brushRef="#br0">28060 5354 0,'-35'0'35,"0"0"-28,0 0 2,1 0-2,-36 0 1,35 0 1,-34 0-3,-1 0 2,1 0 0,-1 0 0,1 0 1,34 0 1,0 0-5,0 0 9,1 0-6,-1 0-2,0 0 7,0 0-7,0 0 2,1 0 9,-1 0-10,0 0 0,0 0 2,-34 0-1,34 0 7,35-35-6</inkml:trace>
    </iact:actionData>
  </iact:action>
  <iact:action type="add" startTime="15759">
    <iact:property name="dataType"/>
    <iact:actionData xml:id="d5">
      <inkml:trace xmlns:inkml="http://www.w3.org/2003/InkML" xml:id="stk5" contextRef="#ctx0" brushRef="#br0">2329 11020 0,'0'35'62,"0"0"-39,0-1 3,0 1-11,35-35 0,-35 35 31,35-35-36,0 35 28,-1-35-15,1 0-15,0 0 8,0 0-7,34 0-2,1 0 1,-35 0-1,-1 0 2,36 0-2,-35 0 2,0 0-1,-1 0-1,1 0 2,35 0-1,34 0 1,35 0-3,-35 0 5,1 0-4,34 0 1,-35 0-2,35 0 2,-35 0-1,-34 0 1,34 0 1,1 0-2,-36 0 1,35 0-1,36 0 2,-1 0 1,-35 0-3,35 0 0,-69 0 1,-36 0 1,36 0-2,-35 0 0,-1 0 2,1 0-2,0 0 16,0 0-15,-1 0 0,1 0 0,0 0 1,69 0-1,-34 0 0,-35 0-1,-1 0 0,1 0 4,0 0-4,0 0 3,-1 0-4,36 0 2,0 0-2,-36 0 5,1 0-6,69 0 4,-34 0-3,0-35 2,34 35 0,0 0 0,-69 0 0,0 0 71,-1 0-51,1 0-13,0 0 39,-35-35 20,0 0-64,0 1-2,0-1 9,35 0-9,-35-34 14,0 34-4,0 0 21</inkml:trace>
    </iact:actionData>
  </iact:action>
  <iact:action type="add" startTime="19237">
    <iact:property name="dataType"/>
    <iact:actionData xml:id="d6">
      <inkml:trace xmlns:inkml="http://www.w3.org/2003/InkML" xml:id="stk6" contextRef="#ctx0" brushRef="#br0">8067 11090 0,'0'34'84,"0"1"-76,0 0 6,0 0 2,34-35 111,36 0-107,-1 0-16,1 0 4,-35 0 0,0 0-1,-1 0 0,1 0 2,0 0-2,34 0 10,-34 0-1,0 0-10,0 0 6,-1 0-6,71 0 4,-36 0-4,1 0 3,-1 0-3,70 0 10,-69 0-10,0 0 2,34 0 1,-35 0 0,-34 0-3,0 0 4,34 0-3,-34 0 8,0 0-7,35 0 7,-36 0-8,36 0 2,-1 0-1,1 0 3,34 0-4,1 0-1,-1 0 1,-35 0 2,36 0-2,-36 0 0,1 0 3,-35 0-3,-1 0 2,36 0-1,-35 0 7,34 0-6,-34 0-3,0 0 3,34 0-2,36 35 1,-71-35 0,36 0 9,-1 0-10,1 34 0,-35-34 1,34 0 0,36 0 4,-71 0-3,1 0-5,0 0 5,69 35-1,-34-35-1,-35 0 0,69 0 0,-69 0 1,69 0 2,-34 0-4,-1 0 2,-34 0 9,34 0-10,36 0 1,-36 0-1,-34 0 1,35 0 0,-36 0 0,36 0 8,-1 0-7,-34 0 7,0 0-9,0 0 2,-1 0 22,36 0 25,-70-35 89,0 1-132,35 34 0,-35-35-8,0 0 7,0 0-3</inkml:trace>
    </iact:actionData>
  </iact:action>
  <iact:action type="add" startTime="21070">
    <iact:property name="dataType"/>
    <iact:actionData xml:id="d7">
      <inkml:trace xmlns:inkml="http://www.w3.org/2003/InkML" xml:id="stk7" contextRef="#ctx0" brushRef="#br0">14534 10881 0,'0'70'105,"0"-36"-96,0 1 2,0 0-7,0 0 21,0-1 21,35-34-31,-35 35-7,34-35 81,1 0-75,0 35 2,35-35-8,-36 0 0,1 0 0,35 0-1,34 0 1,70 0 1,34 0 3,36 35-8,-105-35 6,0 0-3,-35 0 0,-34 0 0,-35 0 1,-1 0 10,1 0-12,0 0 3,0 0 6,-1 0-7,1 0-1,0 0 1,69 0 0,-69 0 0,0 0-1,34 0 1,1 0 1,278 0 17,-209 0-21,-35 0 3,-34 0 2,-1 0-2,-34 0 0,34 0-2,36 0 3,-36 0-2,1 0 0,-1 0 1,1 0 1,-35 0-2,34 35 1,-34-35 1,0 0-1,34 0-2,1 0 2,-1 34 0,1-34 1,34 0 12,1 0-18,-1 35 4,-35-35 3,-34 0-4,0 0 2,0 0-1,-1 0 1,1 0 0,35 0 0,-35 0 0,34 0 8,-34 0 0,0 0 40,-1 0-26,1 0-22,35 0 9,-1 0-10,36 0 2,-36 0 3,1 0-8,-36 0 6,1 0-4,0 0 48,0 0-44,69 0 5,-69 0-8,-35-35 154,0 1-146,0-1 0,0 0 10,0 0-1,0-34-12,0 34 5,35-35-2</inkml:trace>
    </iact:actionData>
  </iact:action>
  <iact:action type="add" startTime="23027">
    <iact:property name="dataType"/>
    <iact:actionData xml:id="d8">
      <inkml:trace xmlns:inkml="http://www.w3.org/2003/InkML" xml:id="stk8" contextRef="#ctx0" brushRef="#br0">21384 10985 0,'35'35'14,"-35"0"25,34 34-15,-34-34-8,35 0-1,-35 0 18,35 0-26,-35-1 11,35-34 83,34 0-83,-34 0-9,0 0-4,34 0 2,36 0 1,-1 0-2,-35 0 2,1 0 0,34 0 5,1 0-8,-1 0 4,-35 0-4,1 0 3,0 0 1,-1 0-2,1 0 0,34 0 2,-35 0-2,36 0 1,34 0 1,69 0-2,-103 0 1,-1 0 0,-34 0 0,-36 0 1,36 0-3,-35 0 2,-1 0 0,1 0 1,0 0 0,0 0-3,0 0 10,34 0 0,-34 0-8,-35-34-1,69 34 1,1 0 0,-35 0 0,-1 0 4,36 0-3,0 0-4,-36 0 3,36 0-2,-35 0 3,-1 0-4,36 0 5,0 0-4,-1-35 5,35 35-4,1-35 1,-1 0-1,-34 35 1,-1 0 1,1 0-2,-36 0 5,1 0-4,0 0 24,34 0-27,1 0 3,34 0-1,1 0 2,-36 0-4,1 0 4,34 0-2,-69 0 1,0 0 219,-1 0-216,36 0-2,-35 0 1,-1 0-6,1 0 5,0 0-2,0 0 0,0 0 10,-35-35 55,34 1-57,1-1 103,-35 0-101</inkml:trace>
    </iact:actionData>
  </iact:action>
  <iact:action type="add" startTime="24915">
    <iact:property name="dataType"/>
    <iact:actionData xml:id="d9">
      <inkml:trace xmlns:inkml="http://www.w3.org/2003/InkML" xml:id="stk9" contextRef="#ctx0" brushRef="#br0">27816 10881 0,'35'0'5,"-35"35"10,35 0 2,-35 34-9,35-69 0,-1 70 0,1-36 0,0 1-1,0 35 1,0-70 2,-1 35-4,-34-1 3,70-34 129,34 0-131,35 0-1,70 0 1,-105 35 2,70-35-2,69 0 0,-34 0 0,-70 0 1,-35 0 0,1 0 0,-1 0 0,-34 0 1,-36 0-2,36 0 2,-35 0-2,34 0 1,-34 0 0,0 0 0,34 0 0,-34 0-1,0 0 3,34 0-4,1 0 2,-35 35 8,-1-35-9,1 0 25,35 0-25,-1 0 5,36 0-4,-1 0 0,35 0-4,70 0 6,34 0-3,-104 0 1,-35 0-1,1 0 2,-70 0-2,34 0 0,-34-35 1,0 35 1,-1 0 6,1 0-6,0 0-2,0 0 2,-1 0 11,36 0 38,34 0-49,1 0 7,-71 0 152,36 0-154,-35 0-6,-1 0-2,1 0 2,35 0 1,-35-35 160,-1 35-152,1-34-11,0 34 8,-35-35-7,35 0 1,-35 0 1,34 35-2,1 0 5</inkml:trace>
    </iact:actionData>
  </iact:action>
  <iact:action type="add" startTime="35741">
    <iact:property name="dataType"/>
    <iact:actionData xml:id="d10">
      <inkml:trace xmlns:inkml="http://www.w3.org/2003/InkML" xml:id="stk10" contextRef="#ctx0" brushRef="#br1">4694 11055 0,'0'35'43,"0"-1"-25,0 1-13,-70 35 12,70-1-9,-34 1 0,-36-1 0,70-34-1,-35 69 1,0-69 3,35 0-6,-34 34 0,-36 36 5,35-36-2,-34 1-2,34-1 3,-69 70-2,34-69 2,-34 69-2,34-35 2,-34 1-1,34-1-1,1-35 1,-1 1 1,36 34-1,-36-34-2,35-36 3,-69 105-2,104-104 2,-70 35 0,36-1-3,-1-34 6,0 35-7,0-1 4,35 1-3,0 34 4,-34-35-2,-1-34 1,35 35 0,0 34-1,-35-69-2,35 0-1,0 34 4,0-34 0,0 0-2,0 34 0,0-34 2,0 69-2,0 0 2,-69-34-2,69 0 0,0 34 2,0-35 0,-35 36-2,35-36 3,0 35-2,0 1-3,0-36 4,-35 105 9,35-139-15,0 34 5,0 1 1,0-35 1,0-1-2,0 1-2,0 0 4,-35-35-3,35 35 1,0-1-2,0 1 2,0 35 0,-35-36-1,35 1 1,0 0 31,0 0-14,0 0-18,0-1 11,0 1-2,0 0 1,0 0-12,0 34 10,0-34-6,-34 0-1,34-1-1,-35 1 10,0-70 145,35 1-157,-35-1 3,1-35-2,-1-34 2,35 35 1,-70-36-1,70 36-2,-35-1 5,35-34-6,0 34 6,0 36-6,0-1 6,0 0 3,0 70 120,0 0-114,0-1-16,0 36 4,0-1-2,0-34 2,0 35 0,0 34 4,0-34-5,35-1-1,0 1 3,-35-36-3,35 1 2,0 0 5,-35 0-8,0-1 9,34 1 10,1-35 81,0 0-91,0 0 9,-1 0-7,1 0-8,70-35 19,-36 35-21,-69-34 1,35-1 0,0 35 0,-35-35 2,34 35-3,1-104 5,35 69-5,-1-34 5,-34-1-4,0 0 3,-35 36-5,35-1 4</inkml:trace>
    </iact:actionData>
  </iact:action>
  <iact:action type="add" startTime="41040">
    <iact:property name="dataType"/>
    <iact:actionData xml:id="d11">
      <inkml:trace xmlns:inkml="http://www.w3.org/2003/InkML" xml:id="stk11" contextRef="#ctx0" brushRef="#br1">1182 9560 0,'0'-35'130,"70"35"-122,-70-69 0,69-1-1,1 1 2,-1-1-2,1 1 2,-1-1 0,1 1-1,-1-1 3,-34 1-4,35 34-2,-70 0 4,34 35-3,-34-35 3,-34 70 144,-36 0-144,35-35-5,1 0 3,-106 35 2,106-35 0,-36 34 1,1-34-5,-1 35 4,1-35-3,34 0 2,0 0 8,35 70 177,35-1-188,0-34 4,-35 0-3,34 0 4,1-35-4,0 34 3,-35 1-3,35-35 4,-1 35-4,1-35 5,35 35-6,-70-1 4,34-34-2,1 35 8,-35 0 43,0-105 66,0 1-116,0-1 1,0-243 19,0 244-25,-35-1 4,1-103 2,34 103-1,0 0 0,0 36 7,-35-1-7,0 35 113,35 35-110,-35-1-7,1 36 4,-36-35-2,35 34 4,1 1-4,-1-1 1,0 36 2,35-36-1,-35 1 3,0 34-4,35 0 0,0-34-2,-34-35 4,-1 34 2,35-34-7,0 0 4,0-1 2,0 36-4,0-35 10,0-1-7,0 1-3,0 0 44,0 0-30,0-1-1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28:42.8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8757">
    <iact:property name="dataType"/>
    <iact:actionData xml:id="d0">
      <inkml:trace xmlns:inkml="http://www.w3.org/2003/InkML" xml:id="stk0" contextRef="#ctx0" brushRef="#br0">12065 8204 0,'35'0'70,"-35"-34"-62,35-1 0,34-35 11,-34 1-12,35 34-1,-36-34 2,71-1 0,-71 0-2,1 36 3,35-71-1,-1 36 0,1 34-1,-35-69 2,69 34 3,-69 36-8,-1-36 4,36 1 1,-35-1-3,34 0 2,-34 1 0,0 34 0,0-34-1,34-1 2,-34 1-2,0 34 1,34-69-1,-34 69 2,0-35-1,34 1 0,-34 34 0,35-35-1,-36 1 1,36 34 0,-35 0 0,34-34-1,-34-1 3,0 1-3,34 34 2,-69 0-2,70 1 2,-105 34 210,0 34-211,-34 1 1,34 0-2,0 0 1,1-35-1,-1 34 9,0-34 17,35 35-26,-35-35 2,0 35-1,1 0 2,-36-1-3,1 1 0,-36 69 1,36-104-2,-1 70 3,105-70 164,0 0-164,-35-35 3,34 0-9,36-34 9,0-1 0,-36 1-2,36 34-2,-1-34-3,-34-1 5,35 35-4,-35 35 3,-1-34-1,1 34 79,-35-35-77,70 35 3,-70-35-5,34 0 8,-34 70 65,0 0-64,0 0-11,0-1 9,0 36-8,0-35 9,0-1-9,0 36 6,0-35 3,0 34-8,0 1-2,0-1 0,0-34 4,0 34-1,-34-34-6,34 0 7,0-70 108</inkml:trace>
    </iact:actionData>
  </iact:action>
  <iact:action type="add" startTime="31514">
    <iact:property name="dataType"/>
    <iact:actionData xml:id="d1">
      <inkml:trace xmlns:inkml="http://www.w3.org/2003/InkML" xml:id="stk1" contextRef="#ctx0" brushRef="#br0">14777 5701 0,'-34'-34'47,"34"-1"-37,-35 35 5,0 0 78,-35 35-60,36-1-18,-36 36 0,-34 34 0,69-34-7,0-70 1,35 35-1,0-1 9,0 36 7,0-35-17,0 34 19,35-34 35,0-35-54,34 0 8,-34 0 2,35 0-10,-36 0 1,1 0 0,0 0 8,0 0 56,0-70-58,-35 1-1,0-1-9,0 1 5,0-1-1,0 36 1,0-71-3,0 70 2,0 1-3,0-1 7,0 0-8,0 0 7,0 1 3,0-1 26,0 70 55,-35-1-84,0 1 0,-35 0-8</inkml:trace>
    </iact:actionData>
  </iact:action>
  <iact:action type="remove" startTime="33893">
    <iact:property name="style" value="instant"/>
    <iact:actionData xml:id="d2" ref="#d0"/>
  </iact:action>
  <iact:action type="add" startTime="33895">
    <iact:property name="dataType" value="strokeEraser"/>
    <iact:actionData xml:id="d3">
      <inkml:trace xmlns:inkml="http://www.w3.org/2003/InkML" xml:id="stk2" contextRef="#ctx0" brushRef="#br1">20202 11089 0</inkml:trace>
    </iact:actionData>
  </iact:action>
  <iact:action type="remove" startTime="34421">
    <iact:property name="style" value="instant"/>
    <iact:actionData xml:id="d4" ref="#d1"/>
  </iact:action>
  <iact:action type="add" startTime="34426">
    <iact:property name="dataType" value="strokeEraser"/>
    <iact:actionData xml:id="d5">
      <inkml:trace xmlns:inkml="http://www.w3.org/2003/InkML" xml:id="stk3" contextRef="#ctx0" brushRef="#br1">21593 10151 0</inkml:trace>
    </iact:actionData>
  </iact:action>
  <iact:action type="add" startTime="36164">
    <iact:property name="dataType"/>
    <iact:actionData xml:id="d6">
      <inkml:trace xmlns:inkml="http://www.w3.org/2003/InkML" xml:id="stk4" contextRef="#ctx0" brushRef="#br0">14047 8413 0,'70'0'76,"-36"-70"-68,36-34 1,0 35-3,-1-70 3,1 69-4,-70-34 5,69 34-4,1-34 5,-36 69-5,1-34 2,0 34-1,0-35 1,0 1 9,-35-1-11,34 1 7,-34-1-5,70 1-4,-35-1 6,-35-34-4,34 34 2,1-34 3,0 35-4,-35-1-1,69-34 4,-34-1-5,-35 71 2,0-36 2,35 35-2,-35-69 2,35 69-1,-35 1 0,0-1 13,-35 35 132,35 35-145,-35-1 0,0 36 1,1-70-2,-1 35 2,0-1-4,0 1 3,1 0 10,-1-35-2,70 0 152,-1 0-159,1-35-1,35 0-5,-1 1 5,-34-1-1,0 35 4,-35-35-1,35 0 1,-1 35 105,1 0-102,-35 35-9,0 0 2,0 34 4,0 1-7,0-35 10,0 34-10,0-34 6,0 0-5</inkml:trace>
    </iact:actionData>
  </iact:action>
  <iact:action type="add" startTime="39274">
    <iact:property name="dataType" value="strokeEraser"/>
    <iact:actionData xml:id="d7">
      <inkml:trace xmlns:inkml="http://www.w3.org/2003/InkML" xml:id="stk5" contextRef="#ctx0" brushRef="#br1">21593 11298 0</inkml:trace>
    </iact:actionData>
  </iact:action>
  <iact:action type="add" startTime="39627">
    <iact:property name="dataType" value="strokeEraser"/>
    <iact:actionData xml:id="d8">
      <inkml:trace xmlns:inkml="http://www.w3.org/2003/InkML" xml:id="stk6" contextRef="#ctx0" brushRef="#br1">21593 11402 0</inkml:trace>
    </iact:actionData>
  </iact:action>
  <iact:action type="remove" startTime="39966">
    <iact:property name="style" value="instant"/>
    <iact:actionData xml:id="d9" ref="#d6"/>
  </iact:action>
  <iact:action type="add" startTime="39970">
    <iact:property name="dataType" value="strokeEraser"/>
    <iact:actionData xml:id="d10">
      <inkml:trace xmlns:inkml="http://www.w3.org/2003/InkML" xml:id="stk7" contextRef="#ctx0" brushRef="#br1">21697 11228 0,'35'0'117</inkml:trace>
    </iact:actionData>
  </iact:action>
  <iact:action type="add" startTime="43480">
    <iact:property name="dataType"/>
    <iact:actionData xml:id="d11">
      <inkml:trace xmlns:inkml="http://www.w3.org/2003/InkML" xml:id="stk8" contextRef="#ctx0" brushRef="#br0">13699 8309 0,'35'0'67,"-35"-35"-60,35 0 11,-35-34-11,0-1 11,35 1-13,0 34 3,-35-35 0,34 1 0,1 34 8,-35 0-8,35-34 7,0 69-5,-1-70-4,1 35 3,35-34-3,-36 34 4,36-34-3,-70 34 4,70-35-3,-1 36-1,-34-36-1,34 35 1,-69 1 3,70-1-3,-35 0 0,-1 0 9,1 35-7,-35-35 2,35 35-4,-35-34 4,35-1 2,0 35-8,-1-35 3,-34 0-2,70-34 2,-35-1 0,34 36 0,-69-36 1,70 1-2,-70 34 1,34 0 1,1 0-2,-35 0 2,35 1 30,0-1-2,-35 0-33,35 0 2,-1 35 2,1-69 9,0 34-7,-70 35 146,0 70-145,-34-70-4,34 34-3,0 1 6,0 0-2,-34 0-2,34-1 2,-34 1-1,34 35 1,0-70 1,35 35-2,-35-35 6,70 0 183,0-35-187,0 35-4,-1-35 3,36 35-1,-70-35 0,69 0 2,1 1 7,-35-1-9,0 0 6,-1 0-3,36 1-7,-35 34 12,-1 0 9,-34 69 77,0 1-82,0-36-14,0 1 14</inkml:trace>
    </iact:actionData>
  </iact:action>
  <iact:action type="add" startTime="45350">
    <iact:property name="dataType"/>
    <iact:actionData xml:id="d12">
      <inkml:trace xmlns:inkml="http://www.w3.org/2003/InkML" xml:id="stk9" contextRef="#ctx0" brushRef="#br0">15681 5562 0,'-34'0'62,"34"35"-42,-35 0-6,0-35-6,35 35-3,-35-1 2,1 1 9,-1 0-6,0 0 20,35 0-7,0 34-14,0-34 8,0 0-10,0-1 1,0 1 15,35 0 16,0-35-30,-1 35 8,-34-1-11,35-34 4,0 0 20,0-34 34,-35-1-57,69 0 1,-69 0 1,35-34-2,0 34 0,-35 0 4,0 1-3,34-1-3,-34 0 4,35 0-2,-35-34 0,0-1 9,0 35 1,0-34-9,0 34 7,0-34 1,0 34 11</inkml:trace>
    </iact:actionData>
  </iact:action>
  <iact:action type="add" startTime="46807">
    <iact:property name="dataType"/>
    <iact:actionData xml:id="d13">
      <inkml:trace xmlns:inkml="http://www.w3.org/2003/InkML" xml:id="stk10" contextRef="#ctx0" brushRef="#br0">19680 8031 0,'35'0'39,"0"-70"-32,-1 35-1,1 1 0,-35-1 4,35-35-2,0 1-2,-1-1 2,36 1 1,-1 34-2,-69-35 1,70 70-1,-35-69 2,34-1-2,-69 36 4,35-1 1,0 0-9,34-34 6,-69 34-3,35 0 2,35-69 0,-70 34 0,69-34-2,36-70 3,-71 139 2,1-34-6,0-1 4,-35 35-2,35-34 0,-1 69 2,-34-35-1,35 0-2,-35 1 2,0-1 1,35 0 6,-70 35 191,0 0-198,1 35 7,-36 0-9,35-35 3,-69 69 0,34-34-3,1-35 4,69 35-2,-70-35 0,105 0 188,0 0-185,34 0-6,-34 0 4,-35-35 6,70 35-7,-70-35 9,35 35-2,-1-35 49,1 35-57,0 0 10,-35-34-8,35 34-1,-35-35 7,69 35-1,-69-35-4,35 35 4,0 35 57,-35 0-63,0-1 4,0 1-8,0 0 4,0 0 3,0-1 3,0 1-6,0 0 8,0 0-9,0 0 34,0-1-16,0 1-11</inkml:trace>
    </iact:actionData>
  </iact:action>
  <iact:action type="add" startTime="48567">
    <iact:property name="dataType"/>
    <iact:actionData xml:id="d14">
      <inkml:trace xmlns:inkml="http://www.w3.org/2003/InkML" xml:id="stk11" contextRef="#ctx0" brushRef="#br0">21314 5667 0,'-35'0'5,"35"-35"11,-34 35-8,-1 0 8,0 0-9,0 0 1,1 0 0,-1 0 1,-35 0-2,36 0 8,-1 0-5,0 0 6,35 35 56,0-1-54,0 1-13,0 0 10,0 0-6,0 34 14,35 1-11,0-35 8,-35-1 3,34-34-16,1 0 29,0 35-19,0-35 51,-1 0-54,1 0 3,0-35-10,0 35 10,34-34 0,-69-1-11,0 0 0,0 0 19,0 1-14,0-1 2,0-35 11,0 35-2,0 1 2</inkml:trace>
    </iact:actionData>
  </iact:action>
  <iact:action type="add" startTime="49937">
    <iact:property name="dataType"/>
    <iact:actionData xml:id="d15">
      <inkml:trace xmlns:inkml="http://www.w3.org/2003/InkML" xml:id="stk12" contextRef="#ctx0" brushRef="#br0">25521 8413 0,'35'0'36,"0"-70"-22,35 1-3,-36-1-5,36-34 1,-1 35 1,36-1 2,-71-34-5,71-35 3,-36 69 4,1 1-8,-35-36 3,-1 71 1,1-36-1,35 35 1,-70-34 1,35-1-1,34 1-1,-69 34 1,35-69 1,0 34-1,-1 1 4,1-1-7,0 35 6,-35 1-7,35 34 3,-35-35 0,0 0 3,0 0 5,34 35-6,1-104 9,0 34-13,0 1 2,-35 34 9,0 0 0,0 1 7,0-1-14,0 0-1,35 0-2,-35 1 2,0-1 1,34 35 8,-34 35 109,-104 138-102,104-138-18,-35 35 2,0-70 1,35 34-1,-34-34 11,34 35-3,-35-35 49,35-35 49,69 35-105,-69-34 1,35-1-3,0 0-1,0 0 4,0 1-6,34-36 6,35 35-2,-69-34 0,0 34-3,-35-34 5,0 103 142,0 36-145,0-35 0,0-1 9,0 1-10,0 35 2,0-36 0,0 1 5,0 0-5,0 0 3,0-1 14,0 1-11</inkml:trace>
    </iact:actionData>
  </iact:action>
  <iact:action type="add" startTime="51641">
    <iact:property name="dataType"/>
    <iact:actionData xml:id="d16">
      <inkml:trace xmlns:inkml="http://www.w3.org/2003/InkML" xml:id="stk13" contextRef="#ctx0" brushRef="#br0">27295 5458 0,'-35'0'37,"0"0"2,0 0 12,1 0-48,34 35 6,-35-35-2,35 69 4,0-34 5,0 35-10,0-36 10,0 1-8,0 0 38,0 0-30,35 0 7,-1-35 95,1 0-100,0 0 5,0 0 60,0-35-78,-35 0 4,0 0 6,34 35 0,-34-35-7,0 1 20,0-1-16,0 0-6,0 0 11,0-34 7,0 34 19,-34 35-31,-1 0-4,35-35 32,-35 35-17</inkml:trace>
    </iact:actionData>
  </iact:action>
  <iact:action type="add" startTime="53089">
    <iact:property name="dataType"/>
    <iact:actionData xml:id="d17">
      <inkml:trace xmlns:inkml="http://www.w3.org/2003/InkML" xml:id="stk14" contextRef="#ctx0" brushRef="#br0">31502 8343 0,'35'0'52,"0"-34"-44,-35-1 2,34 0-4,1-34 0,0-1 1,34 1 2,-34-1-1,35-69 0,-35 69-1,-1 1 5,1-1-6,0 1 1,0-35 0,-35 34 1,0 35 0,69-34 0,-34-1 0,-35 36-1,69-36 2,-34 0-3,-35 36 2,0-1 1,35-35-2,-35 36 1,35-1 1,-35-35-2,35 36 1,-35-1 1,34 0 8,-34-34-11,35 69 2,-35-35-1,35-35 1,0 70 0,-35-35 4,0 1-7,34 34 4,-34-35 6,35 0 46,-35 0-50,0 1-6,0-1 12,0 0-10,0 0 1,0 1 8,0-1 9,0 0 2,0 0-22,0 1 6,35-1-7,-35 0 11,0 70 120,-35 0-118,0 34-6,-34-34-3,34 0-5,0-1 4,1 1 1,-1 0 0,0-35 0,0 35 8,0-35 9,35 34 6,-34-34-23,68-34 120,-34-1-119,35 0 1,-35 0 11,35 35-4,0 0 43,0 0-42,-1 0 4,1 0 1,-35 35-15,35-35 8,-35 35-6,35-35-2,-35 35-1,34-1 0,-34 1 7,35 0 3,-35 0-9,35-1 5,-35 1 2,0 0-10</inkml:trace>
    </iact:actionData>
  </iact:action>
  <iact:action type="add" startTime="54945">
    <iact:property name="dataType"/>
    <iact:actionData xml:id="d18">
      <inkml:trace xmlns:inkml="http://www.w3.org/2003/InkML" xml:id="stk15" contextRef="#ctx0" brushRef="#br0">32928 5493 0,'-35'-35'78,"0"35"-70,0 0 0,-34 0 14,34 0 63,0 35-45,0 34-20,35 1-8,0-35 7,0-1-8,0 1-3,0 0 1,0 0-2,0 0 4,0-1-6,0 1 4,0 0-2,0 0 8,0-1 48,35-34 31,0 0-51,-35-34-30,35 34-3,0 0 44,-35-35-47,34 0 44,-34 0 28,35 35-72,-35-34 2,0-1 4,35 35 20,-35-35-18,0 0 8,0 0 1,0 1-16,0-1 18,0 0-4,0 0 16,0 1-13,0-1-18,0 0 16</inkml:trace>
    </iact:actionData>
  </iact:action>
  <iact:action type="add" startTime="59754">
    <iact:property name="dataType"/>
    <iact:actionData xml:id="d19">
      <inkml:trace xmlns:inkml="http://www.w3.org/2003/InkML" xml:id="stk16" contextRef="#ctx0" brushRef="#br0">4694 9977 0,'0'35'36,"0"0"-19,0 0-9,0-1 9,0 1-11,0 0 3,0 0-2,0-1 1,0 1 1,0 35-2,-35-70 7,35 34-8,35-34 144,34 0-143,-34 0 1,69 0-2,-34 0 0,0 0 6,34 35-5,0-35 0,0 0 0,-34 0 0,34 35 2,70-35 9,-104 0-13,-1 0 2,1 0 1,-1 0 1,36 0-2,-36 0 1,1 0 2,-1 0-3,-34 0 2,35 0-3,-1 0 3,1-35-1,-1 35-2,1 0 2,-35 0 0,69 0 1,-35 0-2,-34 0 2,35 0-1,-1 0 1,1 0 1,34 0-5,0 0 2,1-35 2,-36 35-2,36 0 1,-36 0-1,35-34 4,35 34-6,-69 0 4,34-35-1,35 35 0,-34 0-1,-1 0 3,0 0-2,35-35-2,-34 35 3,-1 0-3,0 0 2,1 0 1,69 0-1,-140 0 9,1 0-12,0 0 10,0 0-4,-1 0-4,1 0 3,35 0-5,-1 0 4,1 0-1,-1 0-1,1 35 2,-1-35-2,36 0 4,-1 35-5,-34-35 5,-1 0-6,-34 0 2,0 0 1,-1 0 10,1 0 5,0 0-17,35 0 2,-1 0 3,1 0-5,-1 0 0,1 0 7,34 0-7,-34 0 3,-1 0-5,1 0 4,34 0-1,-35 0 1,36 0 0,-36 0 1,36 0-2,-36 0 1,1 34 1,34-34-2,0 35 3,-34-35-4,-1 0 4,-34 0 5,0 0-8,0 0 4,0 0-3,-1 0-2,71 0 1,-36 0 1,35 0 0,1 35-1,-36-35 1,70 0 0,-34 35-1,-1-35 1,0 0 2,-34 0-3,-1 0 3,1 0 3,-35 0 2,34 0-6,-34 0-2,35 0 3,34 0-3,0 0 1,1 0 3,-36 0-4,1 0 4,-1 0-9,-34 0 5,0 0 2,34 0 3,1 0-5,-1 0-3,36 35 6,-71-35-4,71 0 5,-71 0-6,71 0 4,-36 0-2,36 0 0,-36 0 2,-34 0-1,34 0 0,-34 0-1,0 0 60,35 0-62,-1 0 3,-34 0-1,104 0 1,-69 0 2,-1 0-3,35 0 0,1 0 0,-36 0 2,-34 0 0,69 0-1,-34 0-1,-1 0 0,1 0 0,-1 0 1,1 0 2,0 0-3,-1 0 1,35 0-1,1 0 3,-36 0-4,1 0 2,-1 0-1,-34 0 2,0 0-2,69 0 6,-34 0-7,-1 0 4,36 0-3,-1 0-2,0 34 3,35-34-1,-34 0 0,-1 0 0,-35 0 2,36 0-1,-36 0 2,1 0-4,-1 0 4,1 0-4,-1 0 3,36 0-2,-1 0 1,0 0-1,-34 0 4,-35 0 0,34 0-7,1 0 2,34 0 3,-34 0 0,-1 0-1,36 0-1,-36 35 1,35-35-1,-34 0 1,173 0 16,-173 0-16,-35 0 1,-1 0-2,71 0 1,-36 0-1,1 0 2,-35 0 2,-1 0-6,36 0 3,-35 0-2,-1 0 3,36 0-2,-35 0 1,69 0 1,-34 0-1,-1 0-1,1 0 8,-36 0 2,71 0-9,-70 0 0,-1 0-2,36 0 3,-1 0 0,36 0-2,-36 0 1,1 0-1,-1 0 2,-34 0-1,0 0 0,0 0 15,-1 0 35,1 0-50,35 0 0,-1 0 1,36 0-2,-1 0-1,-35 0 4,36 0-6,-36 0 6,-34 0-3,35 0 0,-36 0 1,1 0 0,0 0 1,0 0-2,-1 0 1,71 0 2,-36 0-4,70 0 1,-34 0 2,-71 0-1,36 0 0,-70-35 199,0 1-194,0-36-5,0 35 0,0-34 1,0 34-2,0 0 2,0 0-1,0-34 2,0-1 3,0 36 11,0-1-8,-35 35-8,35-35 6,0 0 4,0 1-12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41:48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90">
    <iact:property name="dataType"/>
    <iact:actionData xml:id="d0">
      <inkml:trace xmlns:inkml="http://www.w3.org/2003/InkML" xml:id="stk0" contextRef="#ctx0" brushRef="#br0">2851 8761 0,'0'-35'144,"35"35"-138,-35-70 2,35 70 1,34-69-3,-34 34 0,69-35 4,-69 70-4,34-34 4,-34-1-3,0 35 0,35-70 3,-36 36 4,1 34-5,0-35-2,0 35 0,-35-35 3,69 35-3,-34 0 9,0 0 2,-1 0-2,1 0-11,0 0 4,0 0 7,0 0 1,-1 0-10,1 0 1,0 0 8,0 0-9,-1 0 1,1 0 0,0 0 0,34 0 1,1 0 0,-35 0-4,34 0 3,-34 0-1,35 0 5,-36 35-6,36-35 1,0 35 2,-1-35-2,1 0 1,-36 0 0,36 0-2,34 0 2,-34 0 0,34 0 0,0 0 0,-34 0 0,-1 0 0,36 0 2,-36 0-4,1 0 4,-1 0-5,1 0 4,-1 0-2,36 0 0,-36 0 2,1 34-1,-1-34 1,-34 35-1,35-35-1,-1 0 8,-34 0 1,69 0-9,1 0 3,-1 35 7,-34-35-10,-36 0 2,105 0-4,-34 0 4,-71 0-2,36 0 1,-35 0 0,0 0 1,-1 0-2,1 0 2,0 0 39,0 0-2,-1 0-14,1 0-8,-35-35-16,35 0 6,0 1-5,-1-71 10,1 105-14,-35-69 3,0 34 17,35 35-19,-35-35 2,0 1 7,0-1-7,0 0 1,35 35-1,-70 0 149,0 0-132,0 0 8,35 35-27,-34-35 3,34 35 8,-35-35-11,0 0 9,0 34 17,70-68 291,-35-1-305,35 35 18,-35-35-15,35 35-7,-1 0 10,-34-35-4,35 35-11,-35-34 26,35 34 41,0 34 30,0 36-101,-35-35 7,34-1-9,1 71 4,0-71 10,-35 1-10,35-35 19</inkml:trace>
    </iact:actionData>
  </iact:action>
  <iact:action type="add" startTime="5529">
    <iact:property name="dataType"/>
    <iact:actionData xml:id="d1">
      <inkml:trace xmlns:inkml="http://www.w3.org/2003/InkML" xml:id="stk1" contextRef="#ctx0" brushRef="#br0">5806 11507 0,'70'-35'43,"-70"0"-26,35 1-9,0-1 0,-1-35 0,1 36 1,35-1-2,-36 0 1,1-35 0,0 70-1,0-34 1,0-1 0,-1 0 0,1 35 0,0-35 1,0 1-2,-1-1 2,36 0-2,-1 0 2,1-34-4,0 34 4,34 0-1,-35 35 3,1-34-5,-1-36 2,-34 70-2,35 0 3,-35-35 1,-1 35-4,-34-34 3,35 34-3,0 0 42,0 0-25,-1 0-15,1 0 8,0 0 0,0 0 0,-1 0-9,1 0 1,35 34 16,-35 1-1,69 0-18,-69 0 3,-1-1-2,1-34-1,0 35 3,0-35 2,-35 35-2,34-35-2,1 35 2,0-35 8,0 0-9,34 34 2,1 1 5,-1-35-7,1 0 3,34 0-2,1 35 10,-71-35-14,36 0 6,-105 0 220,0 35-224,1-35 12,-1 34-11,0 1-1,-34-35 2,34 35 2,0 0-3,0-35 2,0 0-2,35 34 14,-69-34-20,34 0 32,0 0-2,70 0 95,0 0-117,0 0-1,34-34 1,-34 34 5,0-35 1,0 35 12,-1-35-12,1 0 1,0 35-10,0-34 11,-1 34 15,-34-35-16,35 35 39,0 0-47,-35-35 0,0 0 0,35 35 15,-70 0 151,0-34-164,0 34-4,1-35 5,-1 0-6,-35-34 2,36 34 0,-36-35 2,35 1-3,0 34 4,1 0-4,-1 35 2,0-35 0</inkml:trace>
    </iact:actionData>
  </iact:action>
  <iact:action type="add" startTime="8678">
    <iact:property name="dataType"/>
    <iact:actionData xml:id="d2">
      <inkml:trace xmlns:inkml="http://www.w3.org/2003/InkML" xml:id="stk2" contextRef="#ctx0" brushRef="#br0">17385 14323 0,'0'34'77,"0"1"-58,0 0-7,0 0 5,35-35 7,0 0-1,-35 34-7,34-34 12,1 0-17,0 0 4,0 35-8,0 0 11,-1-35-2,1 0 9,0 0-20,0 0 4,-35 35 0,34-35-2,1 0 2,0 0 14,0 0-18,34 0 12,-34 0-8,0 35-1,34-35 0,36 0-2,-36 0 4,1 0-2,-1 0 3,1 0-8,-1 0 9,70 0-6,-34 0 0,-36 0 3,36 0-2,-71 0 2,1 0-1,0 0 0,0 0-1,-1 0 10,1 0-10,0 0 17,0 0-9,0 0-6,34 0-2,1 0 4,-1 0-6,1 0 4,-1 0-2,175 0 1,-105 0-2,69 0 4,-69 0-3,0 0 0,-34 0 1,-1 0 1,-34 0-2,34 0 2,-34 0-1,-1 0 0,1 0 0,-36 0 1,1 0 5,0 0-5,0 34 4,-1-34 12,1 0-16,70 0-2,-1 0 1,0 0 0,0 0-1,1 0 1,-1 0 0,0 0 0,-69 0-1,0 0 2,0 0-3,-1 0 12,1 0-3,0 0 97,0 0 1,0 0-78,-35-34-18,0-1-5,34 0-1,-34 0 6,35 35-11,-35-35 20</inkml:trace>
    </iact:actionData>
  </iact:action>
  <iact:action type="add" startTime="10629">
    <iact:property name="dataType"/>
    <iact:actionData xml:id="d3">
      <inkml:trace xmlns:inkml="http://www.w3.org/2003/InkML" xml:id="stk3" contextRef="#ctx0" brushRef="#br0">23887 14218 0,'35'0'15,"-35"35"-9,35 0 3,-35 0-2,0-1 9,35 1 6,-35 35-5,0-36 15,34-34-26,-34 35 10,0 0 0,35 0-7,-35 0 14,35-35 68,0 0-86,34 0 3,1 34-1,-1-34 2,36 0-3,-36 0 5,1 0-5,-36 0 11,1 0-9,0 0 0,0 0 14,0 0-5,69 0 0,-35 0-5,1 0-11,34 0 9,-69 0-4,35 0 3,-1 0-2,1 0 0,-36 0 10,36 0-9,-1 0 0,36 0-2,-36 0 3,36 0-1,-1 0 0,0 0 3,-69 0-5,69 0 2,-34 0-1,-35 0 0,34 0 0,36 0 21,-71 0-15,36 0-6,-35 0 1,34 0 0,-34 0 8,34 0 25,-34 0-34,70 0 2,68 0 1,-34 0-7,1 0 9,-36 0-6,0 0 1,35 0 1,-69 0 1,-1 0-2,1 0 0,-35 0 9,-1 0-1,1 0-6,35 0 30,34 0-29,70 35-4,0 0 5,-35 0-6,0-35 3,-35 0-1,-34 0 0,-35 0 2,34 0-1,-34 0 8,0 0 88,-1 0-95,1 0 7,0 0 61,-35-35-67,0 0 4,35 0 0,-35 1-6,0-1 8,34 35-9,1-70 3,-35 35 4,0 1 50,35-1-40,-35 0-7,0 0 5</inkml:trace>
    </iact:actionData>
  </iact:action>
  <iact:action type="add" startTime="13676">
    <iact:property name="dataType"/>
    <iact:actionData xml:id="d4">
      <inkml:trace xmlns:inkml="http://www.w3.org/2003/InkML" xml:id="stk4" contextRef="#ctx0" brushRef="#br0">19054 16235 0,'0'-35'76,"35"0"-70,0 0 3,-1 1 9,1-1-11,0 0 1,-35 0 0,70 0-2,-36 1 6,1-1-4,-35-35-3,70 70 3,-70-69 2,34 69-4,1-35 1,0-34 1,0 34 0,-1-35 2,36 36-4,-70-1 3,35-35-2,34 36 1,-34 34 0,0-70 0,34 70-1,-69-35 0,35 35 1,0-35 1,0 1-1,34-36 0,-34 35 0,0 35 0,-35-34 1,35 34-2</inkml:trace>
    </iact:actionData>
  </iact:action>
  <iact:action type="add" startTime="15648">
    <iact:property name="dataType"/>
    <iact:actionData xml:id="d5">
      <inkml:trace xmlns:inkml="http://www.w3.org/2003/InkML" xml:id="stk5" contextRef="#ctx0" brushRef="#br0">21001 16165 0,'35'0'46,"-35"-35"-39,35 35 2,0-34 1,-1-1 4,1 0-6,0 35-1,0-35-1,-1 0 3,71-34 0,-105 34-2,35 0 1,34-34 1,-34 69-2,34-70 2,-34 1 8,35 69-11,-70-35 2,34 0 3,1 1-4,0 34 6,-35-35-4,35 35-2,0-70 0,-1-34 1,1 69 8,0 0 1,-35 1-2,0-1-6</inkml:trace>
    </iact:actionData>
  </iact:action>
  <iact:action type="add" startTime="17032">
    <iact:property name="dataType"/>
    <iact:actionData xml:id="d6">
      <inkml:trace xmlns:inkml="http://www.w3.org/2003/InkML" xml:id="stk6" contextRef="#ctx0" brushRef="#br0">28234 16130 0,'0'-34'71,"34"-36"-56,1 35-7,0 0 2,-35 1-7,35-1 4,-35 0 2,34 35-2,-34-35 2,35 35-1,-35-34-1,35 34 2,0-35-3,-35 0 5,35 35-3,-35-35-2,0 1 1,69-36 4,-69 35-4,35-34-1,0-1 3,-1 1-2,1 34 2,-35 0-3,35 0 3,-35 1-2,35 34 6,-35-35 70,34 0-75,1 0 15</inkml:trace>
    </iact:actionData>
  </iact:action>
  <iact:action type="add" startTime="18133">
    <iact:property name="dataType"/>
    <iact:actionData xml:id="d7">
      <inkml:trace xmlns:inkml="http://www.w3.org/2003/InkML" xml:id="stk7" contextRef="#ctx0" brushRef="#br0">30146 16061 0,'35'-35'58,"0"0"-51,-1 0-2,1 1 3,0-36 1,0 35 0,-1-34-2,1 34 1,0 0-1,0-69 1,-1 69 1,36-34-2,-35-1 1,0 1-2,34 34 3,-69-35-1,35 36 1,0-1-1,-35 0-1,34 0 1,-34 1 1,35-36-3,-35 35 3,0 1-1,35 34 70,34 0-70,-34-35 5,0 35-10,-35-35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3:33:36.547"/>
    </inkml:context>
    <inkml:brush xml:id="br0">
      <inkml:brushProperty name="width" value="0.05292" units="cm"/>
      <inkml:brushProperty name="height" value="0.05292" units="cm"/>
    </inkml:brush>
  </inkml:definitions>
  <iact:action type="add" startTime="13107">
    <iact:property name="dataType"/>
    <iact:actionData xml:id="d0">
      <inkml:trace xmlns:inkml="http://www.w3.org/2003/InkML" xml:id="stk0" contextRef="#ctx0" brushRef="#br0">1217 2747 0,'0'34'56,"0"1"-50,0 35 7,0-36 3,0 1-3,0 35-9,0-1 5,0-34-3,0 35 4,0-36 3,0 1-4,0 0 10,0 0-11,0-1-4,0 36 13,0-35-2,35-35 128,-1 0-127,1 0-7,0 0 7,34 0-11,-34 0 4,0 0-1,0 0 7,34 0 3,-34 0-9,0 0-2,0 0 1,-1 0-1,1 0 1,0 0-1,0 0 3,-1 0-2,71 0-2,-71 0 1,71 0 5,-36 0-6,1 0 1,-1 0 1,-34 0-1,35 0 0,-36 0 3,1 0-3,0 0 0,0 0 20,34 0 21,-34 0-41,35 0 0,69 0 0,-35 0 5,139 0-7,-138 0 2,34 0 1,-35 0 1,-34 0-2,-1 0 1,-34 0 0,0 0 2,0 0 19,-1 0 25,36 0-46,-1 0 0,1 0 0,-1 0 0,1 0 2,-35 0-3,0 0 1,-1 0 24,1 0-9,0 0-15,0 0 0,-1 0 7,1 0-3,0 0-5,0 0 5,-35-35 209,0 0-213,35 0 10,-35 1-8,34-1-6,-34 0 13,0 0-1,0 1-2,0-1-3,0 0 5,0 0 9,35 35-20,-35-34 67,0-1-56,0 0 123</inkml:trace>
    </iact:actionData>
  </iact:action>
  <iact:action type="add" startTime="15246">
    <iact:property name="dataType"/>
    <iact:actionData xml:id="d1">
      <inkml:trace xmlns:inkml="http://www.w3.org/2003/InkML" xml:id="stk1" contextRef="#ctx0" brushRef="#br0">3338 3511 0,'-35'35'110,"0"35"-100,0-1 4,35-34 2,-34 0 10,-1 0-18,35-1-1,0 1 0,0 0 10,0 0-6,0-1-7,0 1 8,0 0-9,0 0 9,-35-1-7,35 36 1,0-35 10,0-1-7,0 1-2,0 0 2,0 0-2,0 34 2,0-34-2,0 0 2,0 34-3,0-34 3,0 0 2,0 34-6,0 1 2,0-35 5,35-1-8,-35 71 4,0-36 9,0-34-7,0 0-6,0 0 4,0-1 0,35 36 4,-35-35-8,0 34 5,34 1-2,-34-1 6,0-34-8,0 34 5,0 1-6,35-35 14,-35-1 3,0 1 3,0 0 8,0 0-16,0 0 1,0-1-11,0 36 10,0-35 0,0-1-5,0 1-6,0 0 19,0 0 0,0-1 24,0-68 88,-35-1-123,1 0-3,34 0-1,0 1-4,-35-1 6,35 0-7,0 0 8,-35 1-8,0-1 13,35 0 9,0 0-13,-34 35-6,34-35 10,-35 1-2,35 68 143,0 1-150,0 0 1,35 35 5,-1-36-6,-34 36 0,0-35 0,70 34 2,-35 35-4,-35-69 2,34-35-1,-34 35 14,35-35 175,0-35-189,0-34 1,0 34 80,34 0-76,-69 0-4,35 1 2,-35-1-1,35 0-1,-1 35 0,-34-35-2,35-34 13,0 69-15,0-35 5,-35 0 0,34 0 4</inkml:trace>
    </iact:actionData>
  </iact:action>
  <iact:action type="add" startTime="18388">
    <iact:property name="dataType"/>
    <iact:actionData xml:id="d2">
      <inkml:trace xmlns:inkml="http://www.w3.org/2003/InkML" xml:id="stk2" contextRef="#ctx0" brushRef="#br0">9492 3025 0,'0'35'51,"0"-1"-42,0 1 6,0 35-4,0-36 4,0 1-5,0 0-3,0 0-2,0 34 2,0-34 3,0 0 1,0-1-6,0 1 10,0 0-8,35-35 127,0 0-109,-1 0-15,36 0 2,-35 0-4,0-35 0,-1 35 2,1 0 0,0 0-5,0 0 2,34 0 4,1 0-4,-35 0 0,-1 0 1,1 0 0,0 0-2,0 0 19,-1 0 45,1 0-31,0 0-22,34 0-1,-34 0-4,35 0-5,-1 0-3,70 0 4,70 35 5,-70 0-8,0-35 1,-35 0 2,-104-70 296,0 35-299,0-34 3,0 34 1,0 0 1,0-69-5,0 69 10,0-34-3,0 34 4,0-34-12,0 34 3,0 0 1,0-35 0,0 36 7,0-36-7,0 35 3,0 1 12,0-1-16</inkml:trace>
    </iact:actionData>
  </iact:action>
  <iact:action type="add" startTime="20371">
    <iact:property name="dataType"/>
    <iact:actionData xml:id="d3">
      <inkml:trace xmlns:inkml="http://www.w3.org/2003/InkML" xml:id="stk3" contextRef="#ctx0" brushRef="#br0">10570 3546 0,'0'35'116,"0"0"-76,0-1-23,35 1-11,-35 0 5,0 0 2,35-35-6,-35 35 13,0-1-12,0 1-4,34 0 5,-34 0 0,0-1 5,35 36-11,-35-35 5,35-1-1,-35 1 1,0 0-2,0 0 6,0-1-7,0 1 17,35-35-13,-35 70-3,0-36 10,0 1 0,0 35 3,0-35-10,34-1-1,-34 36-3,0-35 4,35-35-3,-35 69 2,0-34 10,0 0-13,0-1 3,0 1 2,0 0 0,0 0-5,0 34 3,0-34 7,0 0-8,0 0 5,0 34-8,0-34 17,0 0-12,0-1-7,0 1 14,0 35-4,0-36-1,0 1 0,0 0-4,0 0 15,0-1-5,0 1 1,0 0-11,0 34 7,0-34-6,0 0 7,0 0 10,0 0 8,0-1-26,0 1 1,0 35 7,-35-36 0,35 36-4,0-1 2,-34-34 5,34 0 53,0 0-49,0-1-13,-35 1 16,35-70 93,0 1-112,0-36 12,0 35-1,0-34-11,0 34 10,0 0-7,-35 1-2,35-1 12,0 0 2,0 0 0,0 1-5,-35 34 15,35-35-22,0 70 140,0-1-141,0 1 8,35-35-6,-35 35 1,35-35-4,-35 35-2,0-1 10,35 1-8,-35 0 9,34 0-7,-34-1 9,0 1 4,35-35 208,0 0-224,0-35 2,0-34 0,34 34 1,-34 0-2,34-34 3,1 34-3,-70 0 1,35 1-1</inkml:trace>
    </iact:actionData>
  </iact:action>
  <iact:action type="add" startTime="23075">
    <iact:property name="dataType"/>
    <iact:actionData xml:id="d4">
      <inkml:trace xmlns:inkml="http://www.w3.org/2003/InkML" xml:id="stk4" contextRef="#ctx0" brushRef="#br0">11231 4554 0,'0'-34'124,"34"34"-109,-34-35-3,0 0 9,35 35-15,0 0 26,-35-35-20,35 35 49,-35-35-44,35 35 6,-1 0 17,1 0-26,0 0 12,0 0-12,-1 35 1,-34 0-5,35 0 3,0 0 0,0-35 63,0 0-51,-1 0 35,-34-35-39,35 0 1,0 0-2,-35 0 20,35 35 48,-35-34-71,34 34 85</inkml:trace>
    </iact:actionData>
  </iact:action>
  <iact:action type="add" startTime="24908">
    <iact:property name="dataType"/>
    <iact:actionData xml:id="d5">
      <inkml:trace xmlns:inkml="http://www.w3.org/2003/InkML" xml:id="stk5" contextRef="#ctx0" brushRef="#br0">11300 4832 0,'0'-34'176,"35"34"-157,-35-35 5,35 0-15,0 35-1,-1-35 19,1 35-3,-35-34-12,35 34 109,0 0-100,-1 0 10,1 34 2,0 1-6,0 0-23,0-35 43,-1 35-15,1-35-16,0 0 9,0 0-18,-1 0 14,-34-35 172,0 0-177,35 35-3,-35-35 12,35 35-15,-35-34 11,35 34 3,-35-35-13,0 0 20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43:20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62">
    <iact:property name="dataType"/>
    <iact:actionData xml:id="d0">
      <inkml:trace xmlns:inkml="http://www.w3.org/2003/InkML" xml:id="stk0" contextRef="#ctx0" brushRef="#br0">2642 5736 0,'70'0'20,"-1"35"-13,36-35 0,34 0 1,69 0 1,-34 35-2,70-35 2,590 69 20,-486-69-24,-105 35 1,105 0 0,-209-35 6,35 35-7,-70-35 4,35 0-1,-104 34-1,35-34 1,34 0 14,-69 0 3,0 0 66,-1 0-84,1 0 21,0 0-12,34 0-9,1 0 2,-1 0 0,1 0-2,0 0 1,-1 0-3,-34 0 5,0 0-3,-1-34 3,36 34 7,-35 0-10,-1 0 11,1 0-13,-35-35 2,35 35 42,0 0-34,0 0 1,-1 0 46,36 0-55,-1 0 1,70 0 1,105-35-2</inkml:trace>
    </iact:actionData>
  </iact:action>
  <iact:action type="add" startTime="3358">
    <iact:property name="dataType"/>
    <iact:actionData xml:id="d1">
      <inkml:trace xmlns:inkml="http://www.w3.org/2003/InkML" xml:id="stk1" contextRef="#ctx0" brushRef="#br0">10292 5701 0,'69'0'62,"1"0"-54,-35 0 1,104 0-2,417 0 14,-278 0-19,-34 0 7,69 0-1,-70 0 0,0 0 0,1 0-2,-36 0 3,-68 0-1,68 0 11,-138 0-15,-1 0 4,-34 0 4,0 0-7,0 0 5,-1 0-4,1 0 0,0 0 27,34 0-25,36 0 0,-1 0 0,139 35-1,-34 35 1,69-35-1,-139-1 2,0-34-2,-34 0 1,-71 0 1,1 0-2,0 0 2</inkml:trace>
    </iact:actionData>
  </iact:action>
  <iact:action type="add" startTime="4316">
    <iact:property name="dataType"/>
    <iact:actionData xml:id="d2">
      <inkml:trace xmlns:inkml="http://www.w3.org/2003/InkML" xml:id="stk2" contextRef="#ctx0" brushRef="#br0">17559 5771 0,'35'0'57,"69"0"-40,70 0-12,-35 0 1,70 0 1,-1 0 1,70 0-1,70 0 1,-70 0 0,-69 0 0,208 0 0,-173 0 0,-1 0-1,-69 0 2,-35 0 0,70 0-2,-175 0 0,1 0 1,0 0 0,0 0 0,-1 0 8,36 0-8,-1 0 0,1 0 0,34 0 0,35 0-1,-34 0 1,-1 0 0,70 0 0,34 0 0,1 0 0,35 0-1,-36 0 3,-69 0-3,-34 0 0,-1 0 1,-69 0-1,-1 0 2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43:20.361"/>
    </inkml:context>
    <inkml:brush xml:id="br0">
      <inkml:brushProperty name="width" value="0.05292" units="cm"/>
      <inkml:brushProperty name="height" value="0.05292" units="cm"/>
    </inkml:brush>
  </inkml:definitions>
  <iact:action type="add" startTime="6425">
    <iact:property name="dataType"/>
    <iact:actionData xml:id="d0">
      <inkml:trace xmlns:inkml="http://www.w3.org/2003/InkML" xml:id="stk0" contextRef="#ctx0" brushRef="#br0">16133 7544 0,'0'35'4,"0"-1"14,-34 1 1,-36 0-6,35 0-5,-69-1-1,69 36 0,-34-70 1,-36 70-1,-34-1 2,0-34 0,-104 69 0,34-34-3,-34-1 0,34 1 4,-69 34-4,-35 0 4,-35-34-3,1 69 1,-71-35 1,105 35-1,-69 0-2,69-69 1,-35-1 0,-34-34 4,173 0-6,-34-35 5,34 35-3,105-35 1,-35 0 0,35 34 0,-36-34-2,71 0 2,-35 0 0,-1 0 1,1 0 12,69 0-18,0 0 5,-34 0 2,-35 0-4,34 35 15</inkml:trace>
    </iact:actionData>
  </iact:action>
  <iact:action type="add" startTime="7485">
    <iact:property name="dataType"/>
    <iact:actionData xml:id="d1">
      <inkml:trace xmlns:inkml="http://www.w3.org/2003/InkML" xml:id="stk1" contextRef="#ctx0" brushRef="#br0">26043 12341 0,'0'0'1,"-70"0"0,1 35 6,-70 34 1,-105 36 5,36-36-8,69 36 3,-105-36-1,1 35 4,-70 1-7,35-1 7,-35 0-5,-139 70 1,69-104 1,1-1 0,-35 1 0,34-1 0,36 35 0,-1-69 0,0 0 0,35 0 0,70 34-3,34-34 5,1 35-2,68-36-2,-33 36 4,68-1-3,71-69 2,-71 35-1,105 0-1,-35-35 1,1 35 14,-36-1-5,-34 1-9,34 0 1,-69 0-2,35-1 1,-35 1 1,34 0-3,-34 0 4,70 0-4,34-1 4,35-103 140,0-36-142</inkml:trace>
    </iact:actionData>
  </iact:action>
  <iact:action type="add" startTime="8641">
    <iact:property name="dataType"/>
    <iact:actionData xml:id="d2">
      <inkml:trace xmlns:inkml="http://www.w3.org/2003/InkML" xml:id="stk2" contextRef="#ctx0" brushRef="#br0">25487 7509 0,'0'0'2,"-35"0"1,0 70 4,-34-36-3,-1 1 2,-34 35 1,-35-1 2,0 1-2,-70-1 3,-34 1-3,-36-1 2,-34 1-2,70-1 1,-105-34 0,35 0 0,1 34-1,-71-34 1,70 69 1,-35-69-1,105 35 4,-139-1-8,103 1 10,1 34-11,-35-69 5,139 34-3,-34-34 4,69 35-1,0-70 0,-35 34-1,104 1 2,-34 0-2,0 0 1,34-35-1,35 35 1,-34 34 0,-36-69 4,1 35-8,104 0 6,-35-35-2</inkml:trace>
    </iact:actionData>
  </iact:action>
  <iact:action type="add" startTime="9530">
    <iact:property name="dataType"/>
    <iact:actionData xml:id="d3">
      <inkml:trace xmlns:inkml="http://www.w3.org/2003/InkML" xml:id="stk3" contextRef="#ctx0" brushRef="#br0">16099 9977 0,'0'35'34,"-70"35"-26,1-1 3,-1 1-7,-34 34 6,-35-35-3,34 36 1,-103-1 0,-1-34 1,-69 69-2,-35-35-1,35-35 1,0 1 2,-35-1-2,34 36 2,36-105-3,-35 69 3,-139-34-2,69 0 1,35 0 2,-69-1-3,69 1 2,69 0-2,1 0 2,104 34-2,-105-34-1,71-35 3,33 0-1,1 69 0,-35-34 0,70-35 0,35 35 1,34-35-2,0 0 1,0 0 15,35 35-6,-34-1 5,-1-34-4,35 35-11,-35-35 2,-35 0-2,70 35 1,0-70 96</inkml:trace>
    </iact:actionData>
  </iact:action>
  <iact:action type="add" startTime="10554">
    <iact:property name="dataType"/>
    <iact:actionData xml:id="d4">
      <inkml:trace xmlns:inkml="http://www.w3.org/2003/InkML" xml:id="stk4" contextRef="#ctx0" brushRef="#br0">25904 9977 0,'-35'35'29,"0"0"-20,1 34-2,-36-34-1,-34 35 4,-1-1-2,-34 1 1,70-36-2,-140 36-1,1 0 4,-1-1-3,-104 35 1,70-69-2,-105 35 2,35-1 2,-35-34-5,1 0 5,-36-1-4,35 1 4,-69 35-3,35-1 0,69 1 2,-35-1-2,70-34 2,34 0 2,105 34-1,-34-34-8,33-35 6,36 0 0,0 35 4,-35 0-6,69-35-2,-69 69 8,70-34-5,34-35 1</inkml:trace>
    </iact:actionData>
  </iact:action>
  <iact:action type="add" startTime="11549">
    <iact:property name="dataType"/>
    <iact:actionData xml:id="d5">
      <inkml:trace xmlns:inkml="http://www.w3.org/2003/InkML" xml:id="stk5" contextRef="#ctx0" brushRef="#br0">15890 12411 0,'0'34'20,"0"1"-13,0 0 2,-35 0-2,0 34 2,-69 1 1,-35 34-3,-35 0 1,0-34-1,-69 104 1,-105-70 0,70 0 1,35-34-1,-1-1-2,-138 36 4,69-36-6,0 1 8,-70 34-6,71 0 2,33-69 1,-68 69-3,138-69 6,-173 69-9,69-69 5,69 35 1,36-1-1,-36-34 0,36 34-2,34-34 2,-35 0 1,0 35-3,70-36 3,70 1 0,34-35-1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3T00:36:41.1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</inkml:brush>
  </inkml:definitions>
  <iact:action type="add" startTime="3063">
    <iact:property name="dataType"/>
    <iact:actionData xml:id="d0">
      <inkml:trace xmlns:inkml="http://www.w3.org/2003/InkML" xml:id="stk0" contextRef="#ctx0" brushRef="#br0">21462 12508 802 0,'0'0'89'6,"0"0"27"0,0 0-14 2,0 0-37 0,0 0-14 0,0 0 5-1,0 0 9 0,-200-48 21 1,136 37-36-2,-1 1-4 2,0 0-4 0,-8 3 10 0,2-3-13 0,-8 5 0-2,-3 2-8 2,-2 1 10 0,-5-1-7 1,-6 3-14-3,-5-4 6 2,0 3-10 1,-3-6 10-1,3 2-7-3,5-3 0 4,-5-2-3-2,3 6-1 1,-3-5-4-1,2 0-3 0,-2 5-3 2,3 0-3-4,-3 4 12 3,0 0-7 0,-8 0-2 1,-3 0 1-1,0 0-1-3,8-6-2 4,3-2-2-2,3-4 0 2,4 1 0-4,2 0 0 3,5 1 0 0,5 0 0 0,14 5 1-2,9-4-2 2,-1 6 3 0,-2 3-3 0,10 0 2-1,-2 0-2 0,9 0 0 2,12 0 1-4,8 0 0 3,11 0-1 0,7 0 0-1,6 0 0 1,0 0 0-2,0 0 3 2,0 0-3 0,0 0 0 1,0 0 0-4,0 0 0 3,0 10 0 1,0 17 0-4,7 10 0 4,9 8 0-2,0 6 0 1,1 6 0-2,-7 12 0 30,3 7 0-35,-2 3 0-1,-1 3 0 0,-4 4 0 3,-5 4 0 4,5 8 0 0,-6 11 0 1,0 4 0-2,0 0 0 3,0 5 0-2,0-4 0 2,-10 2 0-4,-1 2 0 3,-2 4 0 0,6-4 0-2,-2 1 0 3,5-4 0 0,-3-4 0-2,4-11 0 1,-3-7 0-1,2-5 0 0,4-1 0 2,0-6 0-1,0-4 0-3,0-10 0 3,0-6 0 0,0-16 0 0,0-8 0-2,0-5 0 4,0-12 0-5,0-1 0 2,0-9 0 0,0-1 0 1,0-6 0 0,0 0 0 0,0 2 0-2,0-5 0 2,0 0 0 0,4 0 0 0,25 0 0 0,15 2 0-2,6-2 0 2,20 0 0 1,14 0 0-3,13 0 0 2,21 0 0 0,12 3 0 0,11 4 0-2,4-2 0 3,0 3 0-2,-5-1 0 2,-5-2 0-4,3-3 0 3,2-2 0 0,4 0 0-1,-9 3 0 0,-12 6 0 1,-10-4 0 0,-6 3 0 0,-2-3 0-1,5 7 0 0,3-9 0 1,1 3 0 0,-1 3 0-2,5-5 0 2,-11 6 0 0,0 1 0-1,-10-5 0 0,-2-3 0 2,-16 2 0-2,-6-5 0 2,-5 0 0-4,-4 0 0 4,-5 0 0-2,-5 0 0 1,-4 0 0-2,0 0 0 2,-5 0-3 0,-3 0-2 0,-12 0 3-1,-5-5-1 0,-9 5 1 0,-6-3-3 1,-7 3 4-2,-2-4-7 2,5 4 5 0,-6-2-7-2,3 2 3 2,0-3-2 0,1 3 1 0,3-3 3 1,-1 1 4-4,-1-1-1 3,0-3-1 0,1-7 3-2,1-12-10 3,1-10-4-2,0-19 5 1,-8-10 4 0,0-17 2-2,0-18-2 2,0-17 4 0,0-15-8-2,0-14 6 2,0-8-3 1,0-5-7-2,0 1 6 2,0 11 4-4,0 7-1 4,-4 16-1-2,-8 14 4 2,1 8-2-4,4 11 3 4,-1 6-2-2,5 5 2 1,3 4-3-2,0 6 2 2,0 5-2 0,0 2 0 0,0 2 3-2,0 6 0 2,0-3-1 0,0-2 2 29,0 2 0-37,-10 5-1 0,6 1 0 0,-6 8 0 0,0 2 0 8,1 6 0 1,-1 1 0-3,5 4-2 3,0 4 3-4,2 10-1 3,1 2 0 0,-3 11-6 0,-3 3-78-2,-11 0-61 2,-21-4-32 1,-20-4-26-2,29 2-60-1,-3-7-433 2</inkml:trace>
    </iact:actionData>
  </iact:action>
  <iact:action type="add" startTime="5346">
    <iact:property name="dataType"/>
    <iact:actionData xml:id="d1">
      <inkml:trace xmlns:inkml="http://www.w3.org/2003/InkML" xml:id="stk1" contextRef="#ctx0" brushRef="#br0">12253 7339 829 0,'0'0'148'5,"0"0"-44"3,0 0-15 0,0 0-36-1,0 0 16 0,0 0 20 1,0 0-22-2,-217-13-21 2,115 13-2 0,-18 0-2 0,-13 0 2-2,-18 0 0 2,-7 0-12 1,-1 0 10-2,8 0-5 2,13 0-9-4,11 0-1 6,15-5-9-5,0-1 9 0,11-3-14 3,4 0 8-2,7 7-11 3,0-4-1 1,6 6 1-9,4 0-3 7,-1 0 3-1,-2 0-5-2,7 0 1 0,-1 0-5 2,9 0 1 0,7 3 0-2,11 6-4 2,16-4 1 2,9-2 0-3,18 0 0-2,-2 0 2 3,-3 3-2-1,-1-1 2 2,-4 3-2-4,-6 3 2 4,0-2-2 2,-1 3-1-3,4-2 1-1,4-1-2-3,-4 0-1 5,5-1 1-1,-2 3-3 0,-8 0 0-3,5 0-6 3,-7-2 0 1,-10-1-5-4,5-2-7 3,-8 0-5 1,1-3 7-2,10-1 14 0,8 3 8 0,10-2-2 1,2 2 4 2,5-5 0-4,1 2 1 3,-6-1 1-1,2 5-4 0,-6 0 1-2,-2 1-1-1,-2 1-1 2,-2-3 1 4,2 4 0-7,1 4 0 4,0 4 1-1,1 5 2 2,2 7-1-3,3 11-1 2,3 5 1 1,4 4 4-2,3 13-1 0,0 6 0 1,0 7 2 0,0 16 3 1,0 8 3-5,0 12-2 4,0 14 8 0,3 6-9 1,4 10 7-3,-1-3-1 3,4 3-13-3,0-6 4 3,2-9-4-4,-3-5 4 3,1-15-5 0,-9-4 5 1,8-16-6-3,-6-17 1 1,0-20-1 2,-2-19 1-1,-1-23-2-2,3-7 0 2,-3 0 1-2,0 0-1 2,0 0 1-2,0 0-1 2,0 6 1 0,6 11 1 0,-3 2-4 2,1 7 1-4,0-10 1 2,-4-1 0 0,3-7 0-3,-3 0-1 2,0-2 2 1,0-3-2 0,0-1 1 1,0 2 0-3,0-2-2 1,3-2 1 2,7 0 1-4,6 9 0 6,5 1 0-4,2 4 0 0,1-1 0 1,-5-5 0 2,-4 1 2-3,4-1-2 0,-8 1 0-2,2-4 0 3,0-2 0-1,0 2 0 0,0-3 0 0,8 1-2 4,6 0 2-3,7-3-1-2,12 4 2 0,12-4 0 1,14 5 0 1,20-3-1 0,14 7 2-1,17-3-2 0,6-4 0 2,10 1-4-1,-1 0 4-2,2 2-1 2,4 1 0 1,1 0 2-3,4 3-1 0,-4-4 0 3,-7 3 1-1,-2 0 4 0,-9-1-1-2,-6 4 4 6,-8-2-4-1,-9-5 7-9,-15 6-9 4,-10-2 5 1,-6-5-6 1,-9 2 0-1,1-1 1-1,-6-4-1 2,-5 0-1 0,1 0 1 0,-7 0-2-2,0 0 2 2,-2 0-2 0,-3 0 1 1,-2 0-1-4,-2 0 0 4,-8 0 1-2,-8 0-1 3,-13 0 1-6,-6 0-1 5,-4 0 0-1,0 0 1 0,0 0-4-1,0-4 2 0,0-4-4 2,0-10 0-2,0-16 5-3,0-10 1 5,-7-10 1-1,0-3 0 0,-3-15-2-2,4-6 4 2,2-17-3 0,1-13 0 0,0-4 0-2,3 0-1 4,0-6 1 0,0 2 0-5,0-4-1 2,0-5 1-1,0-1 0 2,0-5 1 0,0-4 0 0,0-6-2 4,6-10-1-7,4-2 1 2,-9 5 1-1,2 12 0 0,-3 13-2 2,0 2 0 3,0 5 2-6,0 7 0 2,0 14 0 1,0 16 1-1,-3 17-2-1,-8 20 0 2,2 19 0 0,2 16-2 0,1 7-21-3,-6 0-17 4,-14 0-28-1,-12 20-47 0,-18 7-48-2,33-14-109 2,2-6-215 0</inkml:trace>
    </iact:actionData>
  </iact:action>
  <iact:action type="add" startTime="8171">
    <iact:property name="dataType"/>
    <iact:actionData xml:id="d2">
      <inkml:trace xmlns:inkml="http://www.w3.org/2003/InkML" xml:id="stk2" contextRef="#ctx0" brushRef="#br0">19198 14793 313 0,'0'0'242'4,"0"0"-86"0,0 0 20 4,0 0-81 0,0 0-17 1,0 0-14-4,0 0-3 3,14 106-9 0,-14-67-4 0,-11 4-3-2,7-9 2 2,-5 3-7 0,6-12-1 0,3-3-10-2,0 1-8 2,0-9 3 0,0 3-15 2,27-3 9-6,2-9-11 4,11 3-1 0,0-2 3 0,7 1-2-2,9-3 1 2,2-1-2 4,6 7 2-6,5-5-1 0,-5 3 2 2,3-2-4 0,-9 2 3 0,-3-3-8-2,-7 2 3 2,-8-6 1 0,4 3-2 0,-4-1 0-2,0-3-1 2,0 0 0-1,-2 2 0 2,-3-2-1-3,-1 0 1 2,0 0-1 0,-4 0 0 0,1 0 0-1,-7 0 1 0,-2 0-1 1,-12 0 1-1,2 0-1-1,-3 0 3 2,-7 3-3-1,1-3 0 2,0 0-1 2,2 0 0-7,-5 0 0 4,2 0-2 0,3 0 2-2,4-13-3 3,-5-19 4-1,10-16-1 0,-9-10 0-4,2-10 2 5,-1-10-2-1,1-3 1 0,-4-1-1-3,-2 3 0 4,2 8 1-2,-3 7-1 2,5 5 2-4,-1 7-3 3,-3 11 1 1,-1 7 1-2,0 18-1 0,0 8-2-1,0 4 2 3,0 4-4-2,0 0 0 0,0 0 5 1,-1 0 0 0,-22 14 5 0,-6 21 0-2,-5 2-2 4,1 10 2-3,0-3-4 2,5-5 0-4,8-7 0 3,0-7 0 0,7-11-2 0,8-8 4-2,5-6-6 0,0 0 2 2,0 0-9 0,0 0 1-2,0-24-2 3,28-11 11-1,9-13 1 0,4-1 0-2,-2 8 0 3,-3-1-1-1,-7 2 0 0,3 4 2 0,-7 5-2-1,-6 7 1 1,-2 9 0-2,-11 10 0 0,-5 1-1 2,2 4 1 0,-3 0 4 1,6 0 5-1,-2 0 21-1,11 23 1 3,2 19-3-5,2 11-13 0,3 6-10 3,-8 0-2 0,7-10-2 0,-5-11-4-2,-9-11-5 2,3-11-12-1,-10-12-34 2,0-4-33-3,0 0-94 2,0 0-120 0,-10-16-100 0</inkml:trace>
    </iact:actionData>
  </iact:action>
  <iact:action type="add" startTime="9570">
    <iact:property name="dataType"/>
    <iact:actionData xml:id="d3">
      <inkml:trace xmlns:inkml="http://www.w3.org/2003/InkML" xml:id="stk3" contextRef="#ctx0" brushRef="#br0">18920 14921 382 0,'0'0'156'6,"0"0"37"1,0 0-35-1,0 0-35 2,0 0-26 0,0 0-22 0,0 0-18-2,27-27-14 2,-15 17-7 0,5-11-9 0,8-7-2-2,7-11-13 2,0-6-2 0,0 0-2 0,-2 11-3-2,-4 1 7 2,-6 10 5 0,4 10 8 0,-13 3-6-1,2 5 4 0,-6 5 9 2,6 0 5-2,1 0-2-1,4 2-3 4,6 30-2-3,3 13-8 3,2 9-3-5,-1-2-2 10,-1 2 0-15,2-7-7 9,-4-5-1-3,-5-3-5 4,-4-9-4-4,-6-12-1 2,0-4-2-2,-7-1 0 1,-3-11-22 0,0-2-46 2,0 0-50-3,-6-15-95 1,-14-7-58 3,-6 0-208-2</inkml:trace>
    </iact:actionData>
  </iact:action>
  <iact:action type="add" startTime="11816">
    <iact:property name="dataType" value="strokeEraser"/>
    <iact:actionData xml:id="d4">
      <inkml:trace xmlns:inkml="http://www.w3.org/2003/InkML" xml:id="stk4" contextRef="#ctx0" brushRef="#br1">18850 14302 37 0,'0'0'406'2,"0"0"-387"6,0 0 5-2,0 0-24 2,0 0-40 0,0 0-132 0</inkml:trace>
    </iact:actionData>
  </iact:action>
  <iact:action type="remove" startTime="12303">
    <iact:property name="style" value="instant"/>
    <iact:actionData xml:id="d5" ref="#d1"/>
  </iact:action>
  <iact:action type="add" startTime="12306">
    <iact:property name="dataType" value="strokeEraser"/>
    <iact:actionData xml:id="d6">
      <inkml:trace xmlns:inkml="http://www.w3.org/2003/InkML" xml:id="stk5" contextRef="#ctx0" brushRef="#br1">18990 14400 760 0,'0'0'160'6,"0"0"-54"-3,0 0-33 5,0 0-47 0,0 0-26 0,0 0-3 0,0-7-28-2,0 7-35 2,0-1-72 0,0-3-134-2</inkml:trace>
    </iact:actionData>
  </iact:action>
  <iact:action type="add" startTime="13230">
    <iact:property name="dataType" value="strokeEraser"/>
    <iact:actionData xml:id="d7">
      <inkml:trace xmlns:inkml="http://www.w3.org/2003/InkML" xml:id="stk6" contextRef="#ctx0" brushRef="#br1">24430 17730 507 0,'0'0'25'6,"0"0"16"0,0 0-41 2,0 0-2 0,0 0-84 0,0 0-109 0</inkml:trace>
    </iact:actionData>
  </iact:action>
  <iact:action type="remove" startTime="13529">
    <iact:property name="style" value="instant"/>
    <iact:actionData xml:id="d8" ref="#d0"/>
  </iact:action>
  <iact:action type="add" startTime="13487">
    <iact:property name="dataType" value="strokeEraser"/>
    <iact:actionData xml:id="d9">
      <inkml:trace xmlns:inkml="http://www.w3.org/2003/InkML" xml:id="stk7" contextRef="#ctx0" brushRef="#br1">24430 17730 425 0,'153'6'81'44,"-153"-8"19"-43,0 2 21-1,0 0-54 0,4-4-38 0,-4 4-17 0,3 0-12 4,1 0-1 3,8 0-43 1,-11 0-123-1,12 0-385 1</inkml:trace>
    </iact:actionData>
  </iact:action>
  <iact:action type="remove" startTime="13942">
    <iact:property name="style" value="instant"/>
    <iact:actionData xml:id="d10" ref="#d3"/>
  </iact:action>
  <iact:action type="add" startTime="13943">
    <iact:property name="dataType" value="strokeEraser"/>
    <iact:actionData xml:id="d11">
      <inkml:trace xmlns:inkml="http://www.w3.org/2003/InkML" xml:id="stk8" contextRef="#ctx0" brushRef="#br1">26123 19073 731 0,'0'0'7'6,"0"0"-1"2,0 0 13 0,0 0-19-2,0 0-11 2,0 0-38 0,0 0-27 0,21-56-53-2,-26 56-57 2</inkml:trace>
    </iact:actionData>
  </iact:action>
  <iact:action type="add" startTime="14270">
    <iact:property name="dataType" value="strokeEraser"/>
    <iact:actionData xml:id="d12">
      <inkml:trace xmlns:inkml="http://www.w3.org/2003/InkML" xml:id="stk9" contextRef="#ctx0" brushRef="#br1">26384 19683 689 0,'0'0'18'1,"0"0"72"7,0 0-20-1,0 0-50-1,0 0-20 2,0 0-2 0,61 18-23 0,-61-18-29-2,0 0-42 2,0 0-56 0,0-4-106 0</inkml:trace>
    </iact:actionData>
  </iact:action>
  <iact:action type="remove" startTime="14606">
    <iact:property name="style" value="instant"/>
    <iact:actionData xml:id="d13" ref="#d2"/>
  </iact:action>
  <iact:action type="add" startTime="14607">
    <iact:property name="dataType" value="strokeEraser"/>
    <iact:actionData xml:id="d14">
      <inkml:trace xmlns:inkml="http://www.w3.org/2003/InkML" xml:id="stk10" contextRef="#ctx0" brushRef="#br1">26942 19594 557 0,'0'0'46'3,"0"0"31"3,0 0-10 4,0 0-14-5,0 0-33 2,0 0-20 2,51-26-27-3,-51 26-75 2,0 0-109-1,0 0-63 3</inkml:trace>
    </iact:actionData>
  </iact:action>
  <iact:action type="add" startTime="16712">
    <iact:property name="dataType"/>
    <iact:actionData xml:id="d15">
      <inkml:trace xmlns:inkml="http://www.w3.org/2003/InkML" xml:id="stk11" contextRef="#ctx0" brushRef="#br2">16715 7430 477 0,'0'0'222'5,"0"0"-58"1,0 0-23 2,0 0-43 0,0 0-18 0,0 0 21-2,-349 133 33 2,88-32-35 0,-57 5 15 1,-56 12-24-4,-72 4 6 5,-76 13 0-2,-64-4-20 0,-30-5-37-3,-1-17-19 4,25-16-20-1,27-9 0 0,10-2 0-2,30 2 0 2,29 1 0 0,34 0 0 1,42-1 0-5,50-5 0 4,60-6 0 0,62-8 0 1,67-10 0-3,63-18 0 2,56-13 0 1,52-12-34 0,10-12-11-7,56 0-19 7,34 0-2-1,10 0-43 4,9 0-70-8,-54 0-117 4,-10 0-169-1</inkml:trace>
    </iact:actionData>
  </iact:action>
  <iact:action type="add" startTime="17733">
    <iact:property name="dataType"/>
    <iact:actionData xml:id="d16">
      <inkml:trace xmlns:inkml="http://www.w3.org/2003/InkML" xml:id="stk12" contextRef="#ctx0" brushRef="#br2">25728 12666 541 0,'0'0'85'2,"0"0"104"4,0 0-12 1,0 0-52 1,0 0 10 0,-239 73-10-2,85 2-12 1,-44 18-1 2,-54 11-8-2,-54 8-20 0,-68 11-16 1,-71 13-18 4,-48 10-5-8,-39 6-3 2,0-3-4 3,3-3-24-1,20-14-14 1,35-14 0-5,64-22 0 6,59-11 0-4,60-21 0 3,57-13 0-3,37-10 0 3,45-13 0-3,39-10 0 2,33-3 0-2,35-5 0 4,16-4 0-4,16-2 0 5,12-4-3-9,1 0-23 6,0 4-6 1,27 1 3-1,7 4-7-2,-7 2-32 3,-4 8-29 1,-2 4-68-3,3 5-77-1,-19-19-105 0</inkml:trace>
    </iact:actionData>
  </iact:action>
  <iact:action type="add" startTime="19245">
    <iact:property name="dataType"/>
    <iact:actionData xml:id="d17">
      <inkml:trace xmlns:inkml="http://www.w3.org/2003/InkML" xml:id="stk13" contextRef="#ctx0" brushRef="#br2">25744 7485 778 0,'0'0'164'6,"0"0"-80"0,0 0 67 2,0 0-7 0,0 0-65 0,-217 46 20-2,15 30-9 3,-41 19 7-2,-52 18-11 2,-41 11-6-4,-48 2-19 7,-44-1-13-7,-17-16-11 3,3-18-1-3,10-19-23 5,16-8-13-3,19 0 0 1,23 4 0-1,41 9 0 0,36 0 0 4,46 2 0-3,44-3 0-1,38-6 0 0,36-11 0-1,16-12 0 1,25-10 0-1,7 0 0 3,14-3 0-2,4 5 0 2,9 6 0-5,10-3 0 5,8-5 0-1,12-11 0 0,15-15 0-2,10-9 0 2,3-2-22-1,0 0-29 2,0 0 19-3,23 0-6 2,3 0-23 1,1 0-28 0,-3 0-41-2,-1 15-49 1,-10 2-120-2,-2 3-417 0</inkml:trace>
    </iact:actionData>
  </iact:action>
  <iact:action type="add" startTime="20112">
    <iact:property name="dataType"/>
    <iact:actionData xml:id="d18">
      <inkml:trace xmlns:inkml="http://www.w3.org/2003/InkML" xml:id="stk14" contextRef="#ctx0" brushRef="#br2">16155 10249 60 0,'0'0'247'3,"0"0"-156"5,0 0 42-2,0 0-6 2,0 0 13 0,0 0 15 0,154 17-40-2,-154-8-23 2,-10 15-13 0,-60 16 0 0,-57 14 30-2,-57 13-23 2,-77 12 1 0,-68-4 13 0,-96 0-9 1,-110-1-18-1,-87-2-13-1,-37 13-33 2,5 16-2-5,48 17-3 5,55 4-16-1,37 0-6 0,51-6-3-2,57-12-3 2,66-8 0 1,75-17 1-2,56-12-11-1,64-19-5 2,54-15-1 0,44-13 11 0,30-11 1-3,17-4 1 3,0 3-11-1,0 4-16 1,23 3-36-1,5-5-16 1,1 0-36 1,-5 0-50 0,-8-10-96-2,-4 0-266 0</inkml:trace>
    </iact:actionData>
  </iact:action>
  <iact:action type="add" startTime="21362">
    <iact:property name="dataType"/>
    <iact:actionData xml:id="d19">
      <inkml:trace xmlns:inkml="http://www.w3.org/2003/InkML" xml:id="stk15" contextRef="#ctx0" brushRef="#br2">25737 9767 463 0,'0'0'127'5,"0"0"37"4,0 0 44-1,0 0-74-2,0 0-56 2,0 0-6 0,-310 169 24 0,65-64 8-3,-84 13-11 4,-98 15 1-2,-96 10 19 3,-78 13-38-4,-66 13-12 2,-36 6-14 0,17 4-6-2,47-4-40 3,88-22 0-2,97-14 8 2,76-27-11-2,66-17-3 0,75-19-11 0,76-20 5 1,78-16 5 0,53-15 1-2,30-2 1 1,8-6-10 2,33 2 8-1,7-2 0-2,0-8 3 2,-3 2-18 1,-11 1-13-5,3-1-16 5,-4 5-27-1,-1 4-40-1,0 0-39 2,-25-15-71-3,2 1-76 2</inkml:trace>
    </iact:actionData>
  </iact:action>
  <iact:action type="add" startTime="22166">
    <iact:property name="dataType"/>
    <iact:actionData xml:id="d20">
      <inkml:trace xmlns:inkml="http://www.w3.org/2003/InkML" xml:id="stk16" contextRef="#ctx0" brushRef="#br2">15806 12483 32 0,'0'0'9'4,"0"0"9"3,0 0 95 1,0 0 27-2,0 0-21 2,0 0 35 0,122-84 10 0,-122 84-28 0,-23 27-28-1,-35 22-5 0,-39 9 6 3,-47 18-8-4,-56 20 5 0,-78 11-12 2,-101 9-1 3,-109 2-6-5,-108-7-10 0,-76-2-26 2,-29-3-8 1,23-3 2-5,52-2-28 5,74 6-8 1,69-1-7-2,63 5 5 0,67-2-7-3,52-2-2 2,50-7-12 1,67-12-7 0,61-23 3-1,62-26-6 0,41-19 1 1,20-12-19 0,0-2-16-2,37 2-29 2,14-3-23 0,-5 7-75 3,-15-12-92-4,-8 0-363 1</inkml:trace>
    </iact:actionData>
  </iact:action>
  <iact:action type="add" startTime="23417">
    <iact:property name="dataType"/>
    <iact:actionData xml:id="d21">
      <inkml:trace xmlns:inkml="http://www.w3.org/2003/InkML" xml:id="stk17" contextRef="#ctx0" brushRef="#br2">26543 7257 681 0,'0'0'134'2,"0"0"23"6,0 0-24 0,0 0-40-2,0 0-7 2,0 0-11 0,-3-17-5-2,22 17-18 2,2 0-14 0,13 0-3 0,9 0 3-2,1 4-8 2,9 19-6 0,-2 2-3 0,1 5 4-2,-4 7 3 2,-4 4-10 0,-8 6-7 1,-3 3-2-4,-12 12-3 7,-7 9-4-7,-8 15 3 8,-6 21-4-10,0 26 1 5,-18 19-2 0,-18 16 4-1,-3 10-2-1,-3 9 1 0,-1 5 7 5,2 4 0-4,2-1 13-2,5 6 0 4,4 5-7 0,4-6 0 0,7-1-10-6,7-18 0 4,4-18-3 1,8-24 4 1,0-30-1-3,0-25 4 2,20-14-4 0,15-8 3 0,5-8-7-1,10-11 3 0,2-8-5 1,7-4 2 0,5-7-1-2,6-4-1 2,4-10 0 0,0-1 0 0,-1-4-2 0,-10 1 1 2,-15-4 1-5,-8 7-4 2,-11-6 3 2,-6 0 1-4,-8 3 0 3,-8-6 0 0,-4 2 2-3,-3-2-2 3,0 0 1 1,0 3 0-2,0-3-1 0,0 3-1 1,0 7-2 1,0 7-3 2,-30 14 4-7,-20 10 2 4,-2 3 2 0,-7 3-2-1,1 8 3-3,-10 2-3 6,4 21 3-1,-1 11-2-2,2 29-1-2,-1 21 0 4,8 9 0-2,7 12 3 2,8 8 1-4,9 10 4 3,9-1-1 0,10 0 11 0,6-8-8-2,7-1 4 6,0 6-2-5,0 10-2 1,23-2-2-4,4-5-4 4,4-9-1 1,-1-10 3-2,-1-12-3 0,-5-8-3 3,-10-7 0-5,-11-4 0 3,-3 2 0-3,0-7 0 3,-44-7 0 0,-15-3 0 1,-12-9 0 5,-9-4 0-13,-4-15 0 7,0-5 0-1,4-11 0-1,4-16-8 1,15-15-19 2,8-17-20-2,16-20-28 0,17-8-71 0,20-80-58 3,0 26-35-4,10-7-88 1</inkml:trace>
    </iact:actionData>
  </iact:action>
  <iact:action type="add" startTime="24664">
    <iact:property name="dataType"/>
    <iact:actionData xml:id="d22">
      <inkml:trace xmlns:inkml="http://www.w3.org/2003/InkML" xml:id="stk18" contextRef="#ctx0" brushRef="#br2">29214 10129 184 0,'0'0'389'0,"0"0"-295"8,0 0 17 0,0 0-27-1,0 0-26-1,-184 146 11 4,48-37 19-4,-18 24-13 2,2 22 6-2,16 20-2 2,23 23 7 0,32 14-15 2,37 17-14-6,44 8 4 7,4-2 0-5,92-16-16 3,42-32-23-4,34-43 8 4,14-50 4-1,18-58-7 0,1-36-17-2,8-85-4 2,-16-73-2 0,-26-62-4 1,-38-54-8-5,-52-24 4 5,-53-14 0-1,-28 26 2 1,-49 35-2 0,-64 40-16 5,-34 42-38-13,-31 35-46 5,-25 36-27-1,-32 38-62 2,139 60-32 2,15 38-427-2</inkml:trace>
    </iact:actionData>
  </iact:action>
  <iact:action type="add" startTime="27609">
    <iact:property name="dataType"/>
    <iact:actionData xml:id="d23">
      <inkml:trace xmlns:inkml="http://www.w3.org/2003/InkML" xml:id="stk19" contextRef="#ctx0" brushRef="#br0">26624 4170 591 0,'0'0'233'2,"0"0"-75"6,0 0 5 0,0 0-28 0,0 0 14-2,0 0-49 2,187 0 4 0,-93 0-30 1,22 0-13-4,12 17-11 3,9 0-2 0,8-3-27 0,-1 3-4-2,-6-6-5 2,-9 0 0 0,-15 1 17 0,-12-4-17 3,-26-3-3-7,-19 0-5 5,-25-1 5-2,-18-1-2 0,-5-3-5 0,-9 0-2 1,0 0 0 0,0 0-4-2,-3 0-13 2,-46-42 2 1,-25-25 9 0,-23-15 5-3,-13-9 1 2,5-2 0 0,2-1 1-1,6 3 0-1,9 4-2 2,11 11 2 1,18 17-1-2,15 17 0 0,18 17 0 0,14 10-2 2,9 11 2-4,-2 0 2 2,5 4-1 1,-5 0 5 0,-1 45-2 1,-1 42 4-3,4 26-4 2,3 17 3 0,0 7-7 0,3 3 3-2,23 1-1 3,5-3-1-2,-1-12-1 1,6-8 3-2,-5-11-2 2,2-17 2 0,-5-23 4 1,-5-24-6-4,-10-30 2 2,-6-9 0 2,-1-4-3-1,1 0-1-2,18-17-4 5,14-37 0-2,10-24 0-3,4-24-2-3,2-16 3 6,-2-17-1-1,-2-8-4 0,0-8 6-1,-8-1-2 5,-7 11-3-8,-8 11-4 3,-8 19 4 0,-4 21 7 0,0 21-5 1,-9 25 5 1,-2 19-3-2,-2 13 3-1,-3 7-1 1,0 5 1 1,0 0-2-2,-48 5 3 3,-39 44 1-1,-26 23 6-1,-9 21 6 0,-14 14-3 0,-5 1 9 1,-10-3-3 1,1-10-4-4,9-14-11 3,18-12-1 0,21-10 0 2,11-17-3-4,19-11 3 4,15-9-5-2,24-10 0-3,14-7-29 1,7-1-38 0,4-4-78 3,8 0-64 0,0 0-86-4,11 0-220 3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17:25.77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110">
    <iact:property name="dataType"/>
    <iact:actionData xml:id="d0">
      <inkml:trace xmlns:inkml="http://www.w3.org/2003/InkML" xml:id="stk0" contextRef="#ctx0" brushRef="#br0">6398 5389 0,'0'34'85,"0"1"-77,34 0 7,-34 0 9,0-1-8,35-34 7,0 0 37,0 0-53,34 0 2,105 0 2,-104 0-3,34 0 0,70 35 0,69-35 1,-69 35-2,104-35 3,-104 35-4,0-35 3,-70 0-2,35 0 1,-34 0-1,-1 0 1,-35 0 0,36 0-1,-70 0 2,-1 0 2,36 0 18,-35 0-22,-1 0 3,1 0-2,0 0 0,34 0 1,-34 0-4,0 0 4,0 0-2,0 0 1,-1 0 15,1 0 166,-35-35-179,0 0-2,35 0-2,-35 1 3,0-1-1,0 0 0,0 0 0,0 1-1</inkml:trace>
    </iact:actionData>
  </iact:action>
  <iact:action type="add" startTime="7630">
    <iact:property name="dataType"/>
    <iact:actionData xml:id="d1">
      <inkml:trace xmlns:inkml="http://www.w3.org/2003/InkML" xml:id="stk1" contextRef="#ctx0" brushRef="#br0">14291 5458 0,'0'35'26,"0"0"-9,0-1-8,0 1 5,0 0-6,0 0 8,34-35 72,36 0-33,-1 0-44,1 0-6,34 0 3,1 0 0,-1 0 0,35 0-2,0 0 7,0 0-9,-35 0 4,1 0-1,-36 0 2,36 0-2,-1 0 2,0 34-2,35-34 4,-34 35-6,-36-35 1,-34 0 3,208 0 9,-173 0-13,-1 0 4,-34 0 2,35 0-1,-1 0 2,-34 0-5,69 0 4,1 0-6,-1 0 2,-34 0 1,-1-35-1,1 35 1,-36 0 3,36 0 4,-1 0-8,1 0 0,0 0 1,-1 0 0,-34 0 0,-35-34 121,0-1-113,0 0-2,0 0 58,0 1-48,35-1-15</inkml:trace>
    </iact:actionData>
  </iact:action>
  <iact:action type="add" startTime="9215">
    <iact:property name="dataType"/>
    <iact:actionData xml:id="d2">
      <inkml:trace xmlns:inkml="http://www.w3.org/2003/InkML" xml:id="stk2" contextRef="#ctx0" brushRef="#br0">21975 5319 0,'0'35'65,"0"0"-60,35-1 18,-35 1-16,0 0 9,0 0-8,34-35 73,1 0-75,-35 34 11,35 1-1,0-35-1,-1 35-6,36-35-3,-35 0 6,0 35-4,-1-35 1,36 34-4,-35-34 29,-1 0-29,1 0 11,0 0-7,0 0-3,34 0 2,36 35 0,-36-35 2,35 0-4,-34 0 1,34 0 1,-34 0-1,104 0 2,-70 0 0,35 0-3,-69 0 4,-1 0-4,-34 0 3,0 0-1,34 0 8,-34 0-2,35 0 3,-36 0-9,1 0 1,69 0 0,1 0-3,-1 0 4,35 35-4,-35-35 2,1 35 1,-70-35 160,-1 0-153,1 0 52,0-35-42,0 35-15,-35-35 38,34 35-43,-34-35 2,35 35 0,0-34 8,0 34-6,-35-35-4,34 35 3,-34-35 6,0 0-5,35 35-5,0-34 10,-35-1 10</inkml:trace>
    </iact:actionData>
  </iact:action>
  <iact:action type="add" startTime="14062">
    <iact:property name="dataType"/>
    <iact:actionData xml:id="d3">
      <inkml:trace xmlns:inkml="http://www.w3.org/2003/InkML" xml:id="stk3" contextRef="#ctx0" brushRef="#br0">6328 11681 0,'0'34'18,"0"1"24,0 0 0,0 0-3,0-1-25,70 1 1,-70 0 8,34-35 58,1 35-51,0-35-14,0 0 47,34 0-54,1 0-1,-1 0 5,36-35-9,-36-35 5,35 70-4,105-34 3,-105 34-1,35-35 2,-69 35-2,0-35 1,-36 35-1,1 0 1,0 0 40,0 0-40,-1 0 0,71 0-1,-36 0 1,36 0 0,-1-35 0,-35 35 0,36 0 0,-36 0 1,1 0-2,-1 0 1,1 0 5,34 0-10,-34 0 5,-35 0-1,-1 0 1,1 0-1,0 0 10,0 0-6,-1 0-5,1 0 0,35 0 9,-36 0 34,1 0-33,0 0 10,0 0 4,0 0-23,-1 0 5,71 0 17,-71 0-21,1 0-1,0 0 0,0 0 2,34-34-1,-34 34 14,0 0-12,0 0 3,-1 0 4,1 0 15,0 0-24,0 0 0,-1 0 0,36 0-1,0 0 2,-70-35 88,34 0-82,-34 0 12,0 1 3,0-1 1,0 0 0,0 0-18,0-34 6,0 34 11</inkml:trace>
    </iact:actionData>
  </iact:action>
  <iact:action type="add" startTime="16559">
    <iact:property name="dataType"/>
    <iact:actionData xml:id="d4">
      <inkml:trace xmlns:inkml="http://www.w3.org/2003/InkML" xml:id="stk4" contextRef="#ctx0" brushRef="#br0">15820 11611 0,'0'35'21,"0"0"2,0-1-6,0 1-1,0 0-9,0 0 1,35-1 8,-35 1 9,35-35-19,-35 35 25,35-35 83,0 0-107,34 35 3,-34 0-6,69-35 3,-69 34 2,34-34 0,36 0-4,-36 0 6,36 0-6,34 0 3,-35 0 0,0 0 1,35 0-2,-34 0 1,-36 0-1,1 0 2,-1 0-1,-34 0 2,35 0-5,-36 0 3,1 0 1,0 0 72,0 0-74,34 0-1,36 0 3,-1-34 1,35 34-4,0 0 1,-35-35 1,70 0 10,-139 35-14,0 0 6,0 0-4,34 0 10,1 0-6,-36 0-4,71-35 4,-71 35-4,36 0 2,-35 0-1,0 0 18,-1 0-18,1-35 2,0 35-1,0 0 0,-1 0 4,1 0 72,0-34 6,-35-1-83,0 0-3,35 0 12,-35 1 92,35 34-101,-35-35 0</inkml:trace>
    </iact:actionData>
  </iact:action>
  <iact:action type="add" startTime="18496">
    <iact:property name="dataType"/>
    <iact:actionData xml:id="d5">
      <inkml:trace xmlns:inkml="http://www.w3.org/2003/InkML" xml:id="stk5" contextRef="#ctx0" brushRef="#br0">25278 11542 0,'0'34'8,"0"1"6,0 0-7,0 0-1,0 34 10,0 70 10,0-104-21,0 0 14,35-35-12,-35 35 1,35-35 135,-1 0-129,1 0 2,35 0-6,-1 0-6,-34 0 5,35 0-2,-1 0 0,70 0 3,139 0 12,-208 0-13,-1 0 0,71 0-3,-36 0 2,0 0-1,-69 0 2,0 0-1,34 0 1,-34 0-3,0 0 2,34 0 1,105 0 11,-104 0-17,69 0 11,-70 0-11,1 0 5,104 0-1,-35 0 0,-35 0 0,0 0 1,-34 0 1,34 0-2,-34 0 2,-1 0 0,1 0-2,-1 0 1,-34 0-1,35 0 0,-1 0 10,-34 0-10,0 0 6,0 0-7,34 0 1,-34 0 8,0-70 138,-35 35-145,34 0 0,-34 1 0,0-1-3,0 0 2,0-34 9,0 34-8,35 0 8,-35 0-4,0 1-6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1:43:20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08">
    <iact:property name="dataType"/>
    <iact:actionData xml:id="d0">
      <inkml:trace xmlns:inkml="http://www.w3.org/2003/InkML" xml:id="stk0" contextRef="#ctx0" brushRef="#br0">19541 14253 0,'35'0'48,"-1"0"-26,1-35-13,0 1-1,35 34 0,34-70 0,0 35 0,-34 35 0,-1-34-1,36-1 3,-1 0-5,-35 35 5,1-35-4,34 0 3,-69 1 1,35 34-3,-36 0 8,-34-35-7,35 35-1,0 0 9,-35-35 134,-35 35-131,0 0-7,-34-35-2,34 35-2,-35-34 2,1 34-6,-1-35 6,1 35-5,-1 0 13,36 0-10,-36 0 9,35 0-11,0 0 10,1 0-8,-1 0-1,-35-35 10,1 35-9,34 0-2,35 70 225,35-36-222,0 1-1,-35 35 0,34-36-2,1 36 1,-35-35 0,70 34 1,-36-34 0,-34 69 0,35-104 0,0 35 0,-35 0 0,35 0 1,-35 34-3,35-69 2,-1 0-1,-34 35 2,0-70 191,0-69-194,0 34 1,0 1 5,0-35-7,35-36 3,0 36-1,-35 35 2,35-36-2,-35 36 2,34-35-3,-34 34 2,0 1 1,0 34-2,0 0 1,0 0 1,0 0-2,0 1 1,-34 68 163,-1 1-165,0 35 3,-34-1-4,69-34 2,-105 35 1,70-1-2,-69 70 4,35-104-3,34 34 3,-35-34-4,70 0 1,-69-35 1,69 69-1,-35-69 3,35 35-3,-35 0 1,0 0 1,35 0-1,-34-1-2,34 1 3,-35 0 11,0 0-16,35-1 29,0 1-9,0 0-19,0 0 5,-35-1-3,1 1 9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2:28:44.9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970">
    <iact:property name="dataType"/>
    <iact:actionData xml:id="d0">
      <inkml:trace xmlns:inkml="http://www.w3.org/2003/InkML" xml:id="stk0" contextRef="#ctx0" brushRef="#br0">939 6153 0,'34'0'26,"71"0"1,-36 0-21,1 0 6,-1 0-6,1 0-2,-1 0 6,36 0-3,-36 0 0,-34 0 1,0 0 5,69 0-7,-69 0 8,0 0 1,-1 0 10,1 0-17,0 0-2,0 0 6,-1 0-9,1 0 13,0 0 14,0 0-4,0 0-16,-1 0 3,1 0-5,0 0 0,0 0-1,-1 0 5,36 0-8,-35 0 24,-1 0-22,1 0 0,0 0 1,0 0 6,0 0 3,-1 0 14,1 0-2</inkml:trace>
    </iact:actionData>
  </iact:action>
  <iact:action type="add" startTime="11001">
    <iact:property name="dataType"/>
    <iact:actionData xml:id="d1">
      <inkml:trace xmlns:inkml="http://www.w3.org/2003/InkML" xml:id="stk1" contextRef="#ctx0" brushRef="#br0">3338 6014 0,'35'0'47,"-1"0"-41,1 0 4,0 0-3,0 0 2,69 0-2,174 0 20,-208 0-23,-1 0 2,1 0 2,-36 0 1,71 0-3,-70 0 13,34 0-15,-34 0 7,0 0-3,-1 0-3,36 0 3,-35 0-1,0 0 6,34 0-6,-34 0 6,34 0-7,-34 0 2,0 0 1,0 0-2,-1 0 2,1 0 0,0 0 5,0 0 14,34 0-9,-34 0-4,0 0-1,34 0-8,-34 0 8,0 0-8,0 0 3,-1 0 15,1 0-6,0 0-9,0 35-6,0-35 15</inkml:trace>
    </iact:actionData>
  </iact:action>
  <iact:action type="add" startTime="14041">
    <iact:property name="dataType"/>
    <iact:actionData xml:id="d2">
      <inkml:trace xmlns:inkml="http://www.w3.org/2003/InkML" xml:id="stk2" contextRef="#ctx0" brushRef="#br0">3164 4033 0,'-35'0'84,"0"0"-45,1 0 9,-36 0-42,35 0 11,-34 0-1,34 0-7,-35 0 5,36 0 1,-36 0-5,1 0 236,34 0-215,-35 0-24,35 0-1,1 0 4,-1 0 5,0 0-6,-34 0-4,34 0 2,-35 0 1,36 0 0,-36 0 9,35 0-3,-34 0-5,34 0-1,-35 0 0,36 0 1,-71 0-1,71 0 3,-36 0 1,35 0-5,0 0 14,1 0-18,-1 0 12,-35 0-6,36 0 7,-36 0-9,35 0 8,1 0 162,-1 0-173,0 0 12,0 0-5,0 0-5,1 0 2,-36 0-1,35 0 10,1 35 197,-1-1-206,0 36-2,35-35 1,0 69 1,-35-35 2,35-34-5,-34 35 5,34-35 74,0-1-72,0 1-8,0 0 11,0 34-7,0 1 8,0-35-4,0 34-3,0 1-4,0-36 2,0 36 1,0-35 10,0 0-3,0-1 0,0 1-9,0 0 20</inkml:trace>
    </iact:actionData>
  </iact:action>
  <iact:action type="remove" startTime="17333">
    <iact:property name="style" value="instant"/>
    <iact:actionData xml:id="d3" ref="#d2"/>
  </iact:action>
  <iact:action type="add" startTime="17341">
    <iact:property name="dataType" value="strokeEraser"/>
    <iact:actionData xml:id="d4">
      <inkml:trace xmlns:inkml="http://www.w3.org/2003/InkML" xml:id="stk3" contextRef="#ctx0" brushRef="#br1">9805 8308 0</inkml:trace>
    </iact:actionData>
  </iact:action>
  <iact:action type="add" startTime="19157">
    <iact:property name="dataType"/>
    <iact:actionData xml:id="d5">
      <inkml:trace xmlns:inkml="http://www.w3.org/2003/InkML" xml:id="stk4" contextRef="#ctx0" brushRef="#br0">6085 4033 0,'-35'0'24,"0"0"1,0 0-20,-104 0 21,70 0-19,-1 0 1,-34 0-1,34 0 0,-34 0 0,34 0 5,1 0-8,-1 0 9,-34 0-7,35 0 0,-1 0 2,35 0-2,0 0 3,-34 0 0,-1 0 8,1 0-11,-1 0 2,1 0 2,34 0-6,0 0 9,0 0-8,-34 0 2,34 0 2,-34 0-1,-1 0-1,0-35 3,36 35-1,-1 0 74,-35 0-74,1 0-2,-1 0 3,1 0-5,34 0 4,0 0 1,-34 0-4,34 0 66,0 0-49,0 0-6,1 35 116,34 0-127,0-1 2,0 1 2,0 0-1,0 34 1,0-34-5,0 0 1,0 34 3,0-34-3,0 0 2,0 0 0,0 34 0,0-34-1,0 0 3,0 0-4,0-1 3,0 1-2,0 0 2,0 0-2,0-1 1,0 36 1,0 34-3,0-69 6,0 35-5,-35-1 1,35-34-3,0 0 4,0-1-2,0 1 1,0 0 0,0 0 1,-35 34-3,35-34 4,0 0-4,0-1 11,0 1-7,0 0-5,0 0 10,0-1-7,0 36 14,0-35 3,0 0-20,0-1 2,0 1 0,0 0 0,0 0 0,0-1 8,0 1 39,35 0-3,-35 0-29,35-35-8,-1 0-5,36 0 55,-1 0-57,1 34 2,0 1-3,-1-35 3,1 0 2,-1 0-7,1 0 3,-36 0 4,36 0-2,0 0-3,34 0 0,0 0 4,1 0-1,-71 0 5,1 0 64,0 0-69,0 0-1,69 0-2,0 0 5,-34 0-6,-35 0 4,-1 0 0,1 0-1,35 0 0,-36 0-2,1 0 2,0 0-2,0 0 4,-1 0-4,36 0 3,0 0-1,-36 0 1,1 0-2,35 0 1,-1 0 9,-34 0-11,0 0 26,-1 0 48,-34-35 21,0 1-94,0-36 4,0 35-4,0-34 3,0 34-7,0-69 6,0 34-3,0-34 3,0 0 2,0-1-7,0 36 4,0-1 4,0 36-5,0-36-3,0 1 8,0-1-8,0 0 7,0 36 0,0-36-1,0 1-2,0-36-2,0 71 1,35-36 0,-35 1 0,0 34 1,0-70 23,0 71-26,0-1 3,0 0 11,0 0-11,0-34 18,0 34-6</inkml:trace>
    </iact:actionData>
  </iact:action>
  <iact:action type="add" startTime="21656">
    <iact:property name="dataType"/>
    <iact:actionData xml:id="d6">
      <inkml:trace xmlns:inkml="http://www.w3.org/2003/InkML" xml:id="stk5" contextRef="#ctx0" brushRef="#br0">5841 4137 0,'0'-35'45,"0"1"-38,35-1 5,0 0-8,-35-34 7,69 69-6,-34-70 5,0 70-3,69-69-2,-69 69 5,0-35 4,69-35-12,-69 70 8,0-35-5,-1 1 2,36 34 3,-35-35-3,34 35 1,-34-35-2,0 35 93,0 0-92,34 0-3,-34 0 16,0 0-16,-1 0 12,1 0-8,-35 35 11,35-35-15,0 0 20,-1 35-16,1-35 5,0 0-7,0 0 7,0 0-2,-1 0 12,36 0-10,-35 0 14,-35 34-14,34-34-1,-103-69 198,34 69-201,0-35-4,1 35 5,34-35-3,-70 35 1,35-34 0,0 34 2,1-35 2,-1 0 8,35 0-15,-35 35 6,0 0-6,70 0 146,0 0-139,69 0-2,-69 0 5,35 35-7,-70 0 0,34-35-2,1 35 15,0-35-13,-35 34-1,35-34 0,-1 35 8,1 0 0,0 0-9,-35-1 3,35-34-2,-1 0 20,-68 0 128,34 35-138,-35-35-5,0 0-9,35 35 10,-69-35-10,-36 70 4,1-36 1,69 1-1,-34 0 1,-1-35 3,35 35-6</inkml:trace>
    </iact:actionData>
  </iact:action>
  <iact:action type="add" startTime="25193">
    <iact:property name="dataType"/>
    <iact:actionData xml:id="d7">
      <inkml:trace xmlns:inkml="http://www.w3.org/2003/InkML" xml:id="stk6" contextRef="#ctx0" brushRef="#br0">7893 4902 0,'0'-70'115,"0"36"-100,0-1-8,0 0 8,0 0-5,0 1-3,0-1 4,0 0-6,0-34 3,0 34 11,0 0-14,-35 0 1,35 0 3,0 1 2,0-36 5,0 35-8,0 1-4,0-1 13,0 0 24,0 70 115,0 0-150,0 34 3,0-34-1,0 34 8,-35-69 2,0 0 162,1 0-174,34-34 2,0-1 8,0 0 38,0 0-22,0 1-1,0-1-5,34 35 71,1 0 4,-35-35-85,35 35-11,0-35 35,-35 70 96,0 0-122,0 0-5,34-1 6,-34 1 8,35-35-15,-35 35 14,0-70 227,-35 0-244,35 1 3,0-1 0,-34 0 2,34 0 6,-35 35 131,0 0-85,35 35-47,0 0-7,0 0 25,-35-35-16,35 34 6,0 1 9,0 0-19,-34-35-4,34 35 54,0-1-47,-35-34 102,35 35-111,-35-35 2,35 35 2</inkml:trace>
    </iact:actionData>
  </iact:action>
  <iact:action type="add" startTime="28768">
    <iact:property name="dataType"/>
    <iact:actionData xml:id="d8">
      <inkml:trace xmlns:inkml="http://www.w3.org/2003/InkML" xml:id="stk7" contextRef="#ctx0" brushRef="#br0">14708 5006 0,'0'-35'83,"0"1"-75,0-1 5,0 0-10,0-34 5,0 34 0,0 0 7,0 0-5,0 1 29,0-1-17,0-35-6,0 36 2,0-1-4,-35 35-7,35-35 10,-35 35 76,0-35-75,35 0-5,-34 35 4,-1 0 196,35 35-204,0 0 7,0 0-6,0-70 301,0 0-302,35 0 1,-1 1-6,1-36 4,-35 105 221,0 0-219,0-1 3,0 1 3,35 0-8,0 0 0,-35 0 8,0-1-8,35-34 3,-35 35 1,34-35 296,1 0-299,0 0 108,-35-35 114,0 1-225,0-1 18,-35 35-18,0 0 10,1-35 34,-1 0-33,0 35-9,0-35 6,-34 35-6,69-69 3,-35 69-5,0 0 6,35 69 264,0-34-266,0 35-4,0-35 3,0-1-2,0 1 3</inkml:trace>
    </iact:actionData>
  </iact:action>
  <iact:action type="add" startTime="35059">
    <iact:property name="dataType"/>
    <iact:actionData xml:id="d9">
      <inkml:trace xmlns:inkml="http://www.w3.org/2003/InkML" xml:id="stk8" contextRef="#ctx0" brushRef="#br0">20480 7926 0,'0'35'102,"0"0"-94,0 0 0,0-1 9,0 1-7,0 0-5,0 0 1,0-1 4,0 1-4,34-35 193,1 0-176,0 0-13,69 0 4,-34 0-1,34-35-11,-34 35 4,-1 0 3,1-34 1,-1 34-1,1 0 58,-35 0-50,34 0-8,-34 0-3,0 0 4,0 0-4,69-35 2,-35 35 0,36 0-1,-1 0 2,-34 0-1,-36 0 0,36 0-1,-1 0 4,-34 0-5,35-35 1,-36 35 1,36 0 0,0 0 85,-1 0-85,35 0 0,-34 0 0,0 0 2,-36 0-3,36 0 3,-35 0-5,34 0 5,-34 0 74,34 0-65,-34 0-13,0 0 9,0 0 27,0 0 74,-35-35 153,0 1-230,0-1-30,0 0 7,0 0-5,0 1-5,0-36 1,0-34-2,0 34 7,0 35-5,0 1-2,0-1 106,0 0-96</inkml:trace>
    </iact:actionData>
  </iact:action>
  <iact:action type="add" startTime="38265">
    <iact:property name="dataType" value="strokeEraser"/>
    <iact:actionData xml:id="d10">
      <inkml:trace xmlns:inkml="http://www.w3.org/2003/InkML" xml:id="stk9" contextRef="#ctx0" brushRef="#br1">28616 12306 0</inkml:trace>
    </iact:actionData>
  </iact:action>
  <iact:action type="add" startTime="38514">
    <iact:property name="dataType" value="strokeEraser"/>
    <iact:actionData xml:id="d11">
      <inkml:trace xmlns:inkml="http://www.w3.org/2003/InkML" xml:id="stk10" contextRef="#ctx0" brushRef="#br1">28616 12376 0</inkml:trace>
    </iact:actionData>
  </iact:action>
  <iact:action type="remove" startTime="38752">
    <iact:property name="style" value="instant"/>
    <iact:actionData xml:id="d12" ref="#d9"/>
  </iact:action>
  <iact:action type="add" startTime="38761">
    <iact:property name="dataType" value="strokeEraser"/>
    <iact:actionData xml:id="d13">
      <inkml:trace xmlns:inkml="http://www.w3.org/2003/InkML" xml:id="stk11" contextRef="#ctx0" brushRef="#br1">28616 12410 0</inkml:trace>
    </iact:actionData>
  </iact:action>
  <iact:action type="add" startTime="40938">
    <iact:property name="dataType"/>
    <iact:actionData xml:id="d14">
      <inkml:trace xmlns:inkml="http://www.w3.org/2003/InkML" xml:id="stk12" contextRef="#ctx0" brushRef="#br0">7510 7196 0,'35'0'61,"35"0"-51,-1 0 9,-34 0-17,0 0 9,-1 0-8,1 0 10,0-34-9,0 34 5,34 0 5,-34 0 48,0 0-37,0 0 26,-1 0-47,1 0 180</inkml:trace>
    </iact:actionData>
  </iact:action>
  <iact:action type="add" startTime="42158">
    <iact:property name="dataType"/>
    <iact:actionData xml:id="d15">
      <inkml:trace xmlns:inkml="http://www.w3.org/2003/InkML" xml:id="stk13" contextRef="#ctx0" brushRef="#br0">14708 7127 0,'35'0'60,"-1"0"-51,36 0 7,-35 0-1,34 0-8,-34 0 5,0 0-4,-1 0-3,36 0 13,-35 0-13,0 0 7,-35-35-8,34 35 4,1 0 23,0 0 8</inkml:trace>
    </iact:actionData>
  </iact:action>
  <iact:action type="add" startTime="43728">
    <iact:property name="dataType"/>
    <iact:actionData xml:id="d16">
      <inkml:trace xmlns:inkml="http://www.w3.org/2003/InkML" xml:id="stk14" contextRef="#ctx0" brushRef="#br0">20445 7892 0,'0'34'53,"0"1"-40,0 0 5,0 0-12,0-1 4,0 1 4,0 35 48,0-36-19,35-34 39,-1 0-36,1 0-41,0 0 1,0 0 1,34 0 2,1 0-2,-35 0 1,34 0 1,-34 0-1,0 0-1,69 0 4,-69 0-4,0 0-1,-1 0 3,36 0 0,34 0-2,1 0 0,-71 0 0,1 0 15,0 0-14,0 0 5,-1 0-10,1 0 7,69 0-4,-69 0 3,35 0-2,34 0 1,-69 0-1,34 0 4,-34 0-6,0 0 3,0 0 0,69 0 0,0 0 0,-69 0 4,35 0-7,-36 0 1,1 0 2,0 0 26,0 0-12,0 0-13,-1 0 0,1 0-2,35 0-1,-1 0 5,-34 0-5,0 0 1,34 0 0,-34 0 10,0 0 39,34 0-41,-69-34 286,0-1-274,0 0-12,0 0 5,0 1 27,0-1-30,0 0-11,0 0 5</inkml:trace>
    </iact:actionData>
  </iact:action>
  <iact:action type="add" startTime="48652">
    <iact:property name="dataType"/>
    <iact:actionData xml:id="d17">
      <inkml:trace xmlns:inkml="http://www.w3.org/2003/InkML" xml:id="stk15" contextRef="#ctx0" brushRef="#br0">12761 11611 0,'34'-35'130,"1"1"-124,0-1 10,34 0-8,-34-34 4,35 69-7,34-105 4,-34 105-2,-1-34-1,1-36 3,-1 70-2,36-35 2,-36 0-2,1 1 0,-1-1 2,1 35-2,-35-35 1,-1 0 0,36 1 0,-1-1 0,-34 35 0,0-35 4,34 35-8,1-35 2,0 1 3,-1-1-1,1 35 0,-36-70 1,36 70 0,-70-34-3,35-1 3,34 0 0,-34 0-2,35 1 0,-1 34 2,1-35-3,-1 0 1,1 0 2,-1 0 8,1-34-9,-35 69-2,-1-70 3,36 36 3,-35-1-9,34 0 7,-34 35-1,0-69-2,69 34 3,-69 35-5,34-70 3,1 70 0,-1-69 0,-34 34 0,35 35 0,-35-35 0,-1 0 2,36 35-4,-35-34 1,34-1 4,1 0-6,34-34 5,-34 69-2,-36-70-1,36 35 1,-1 1 6,-34-1-7,0 0 5,34-34-8,1 34 12,-70 0-8,35 35-1,-35-35 0,-35 70 253,35 0-244,-35-35-5,0 0 19,-34 0-16,34 35 2,-34-35-4,-1 0-9,35 0 5,1 0 4,-1 34-4,0-34 1,35 35 89,35-35 109,0 0-195,-1 0 5,-34-35-8,35 35-4,0 0 5,0 0 7,-35-34-4,34 34-5,1 0 9,0 0 17,0-35-19,-1 0-5,1 35-6,0 0 4,0 0 2,34-35 26,-69 70 116,0 69-142,0-34-6,0-35 5,0-1-3,0 1 2,0 0 15,0 0 17,0-1-33,35-34 144</inkml:trace>
    </iact:actionData>
  </iact:action>
  <iact:action type="add" startTime="51097">
    <iact:property name="dataType"/>
    <iact:actionData xml:id="d18">
      <inkml:trace xmlns:inkml="http://www.w3.org/2003/InkML" xml:id="stk16" contextRef="#ctx0" brushRef="#br0">17385 9143 0,'0'0'2,"-35"-35"6,1 35 45,-1 0-29,0 0-7,0 0 20,1 35-6,34 0-5,-35-35-20,35 35 2,-35-1 1,35 1 6,0 0-1,0 0 4,-35-1-11,35 1 13,0 0-5,0 0-9,0-1 9,0 1 7,35-35-3,0 35 29,0-35-37,-1 0 30,1 0-25,0 0 38,0 0-41,-1 0-2,-34-35 13,0 0 49,35 35-67,-35-34 15,0-1-18,0 0 5,35 35 1,-35-35-3,0 1 1,0-36 2,0 35 8,0-34-10,0 34 11,35 35 26,-35-35-27</inkml:trace>
    </iact:actionData>
  </iact:action>
  <iact:action type="add" startTime="55338">
    <iact:property name="dataType"/>
    <iact:actionData xml:id="d19">
      <inkml:trace xmlns:inkml="http://www.w3.org/2003/InkML" xml:id="stk17" contextRef="#ctx0" brushRef="#br0">4485 11298 0,'-35'0'61,"35"35"-54,0 0 8,-34-35-7,34 35 9,-35-35-11,0 0 9,0 34-2,-34 1-7,69 0 0,-70 0 7,35-35-6,1 34 0,-1 1-3,0-35 7,0 0-7,1 0 11,-1 35-3,0-35-4,-34 69 4,34-34-9,-35-35 4,1 0 0,34 35 5,-35-35-9,1 35 5,34-35 1,-69 0-2,69 0 0,-35 34 3,1-34-3,-1 35 0,1-35 3,-1 0-3,1 35 0,34-35 0,0 0 4,0 0-6,1 0 74,-36-70-69,-34 70-3,-35-104 0,34 69 0,1-34 1,-70-1 4,105 1-5,-36 69 2,71 0-1,34-35 0,-35 35-1,35-35 71,-35 35-71,0-34 0,1-1 9,-1 35-1,0-35-7,0 0 0,-34 1 11,34-1-14,0 35 280,0 0-150,1-35-114,-1 35-14,0 0 122,35-35-70,35 35 39,34 0-93,-34-35 2,35 35 1,-1-34 1,1 34-1,-35 0 11,-1 0 3,1 0 40,-70 0 80,1 0-126,-1 0-4,0 0-2,0 0 25,0 0-13,1 0-11,-1 0 35,0 0-34,0 0-2,1 0-4,-1 0 88,0 0-68,-34 0 156,34 0-165,0 0-5,70 0 107,-35 34-107,35-34-8,-1 70 2,-34-35 3,35-35-1,-35 69 4,35-34-5,0 0 2,-35 0 1,69-1-1,-69 1 1,0 0-3,35-35 1,0 0 49,-1 35-51,-34-1 5,35-34-4</inkml:trace>
    </iact:actionData>
  </iact:action>
  <iact:action type="add" startTime="59102">
    <iact:property name="dataType"/>
    <iact:actionData xml:id="d20">
      <inkml:trace xmlns:inkml="http://www.w3.org/2003/InkML" xml:id="stk18" contextRef="#ctx0" brushRef="#br0">24444 11298 0,'0'35'38,"-70"-35"-25,35 35-3,-34-35-5,-1 0 3,1 0 0,-36 35 2,1-35-2,0 0 2,-35 0-3,34 0 0,1 0-2,34 0 7,-34 0-7,69 0 6,-34 0-4,-1 0-2,36 0 7,-1 0-8,0 0 5,-35 34-2,36-34 19,103 0 85,-34 0-107,0 0 4,0 0 0,34 0 0,1 0 0,-1 0 12,-34 0-16,34 0 4,1 0 0,34 0 1,1 0-2,-36 0 1,1 0 0,34 0-2,-69 0 3,34 0 10,-34 0-6,0 0-5,0 0 5,-1 0 2,1 0 0,35 0-12,-36 0 11,1 0-10,35 0 2,-1 0 3,-34 0 8,-104 0 218,-1 35-226,-34 0-1,34-35 1,-34 0-3,34 35 2,-34-35-1,34 0 2,-34 0 0,69 0-2,35 34 0,-69-34 0,34 0 10,0 0-2,1 0-8,-1 0 10,-35 0-8,35 0 0,-34 0-3,34 0-1,0 0 11,70 0 157,35 0-151,-1 0-9,-34 0-7,104 0 2,-69 0 0,-1 0-1,1 0 2,-1 0-2,-34-34 1,0 34 0,0 0 1</inkml:trace>
    </iact:actionData>
  </iact:action>
  <iact:action type="add" startTime="65696">
    <iact:property name="dataType"/>
    <iact:actionData xml:id="d21">
      <inkml:trace xmlns:inkml="http://www.w3.org/2003/InkML" xml:id="stk19" contextRef="#ctx0" brushRef="#br0">8101 15435 0,'35'0'164,"35"0"-150,-36 0-6,1 0 2,35 0-5,34 0 3,0 0 0,1 0 2,-36 0-4,1 0 0,34 0 7,-69 0-1,0 0 19,-70 0 174,-35 0-191,36 0-1,-36 0-1,35 0 5,0 0 1,1 0-14,-1 0 13,0 0 0,0 0 1,1 0-10,-1 0 11,0 0 46,0 0-42,1 0-15,-1 0 27,35 35 128,35-35-149,-1 35-6,1-35 7,0 0 4,0 0-15,-1 0 16,1 0-6,0 34-6,0-34 10,-1 0 2,1 0 4,0 0-4</inkml:trace>
    </iact:actionData>
  </iact:action>
  <iact:action type="remove" startTime="69036">
    <iact:property name="style" value="instant"/>
    <iact:actionData xml:id="d22" ref="#d21"/>
  </iact:action>
  <iact:action type="add" startTime="69052">
    <iact:property name="dataType" value="strokeEraser"/>
    <iact:actionData xml:id="d23">
      <inkml:trace xmlns:inkml="http://www.w3.org/2003/InkML" xml:id="stk20" contextRef="#ctx0" brushRef="#br1">15299 19745 0</inkml:trace>
    </iact:actionData>
  </iact:action>
  <iact:action type="add" startTime="72857">
    <iact:property name="dataType"/>
    <iact:actionData xml:id="d24">
      <inkml:trace xmlns:inkml="http://www.w3.org/2003/InkML" xml:id="stk21" contextRef="#ctx0" brushRef="#br0">11022 14566 0,'0'35'28,"0"0"-9,0-1-3,0 1-13,0 0 6,0 0-2,0 34 11,35-34-1,-35 0 2,0-1 6,35-34-14,-35 35-3,34-35 82,1 0-72,0 0-11,0 0 1,104 0 0,-70 0 0,36 0 0,-1 0-1,0 0 4,35 0-6,-34 0 2,-36 0 3,36 0 1,-1 0-7,0 35 7,-34-35-5,-1 0 0,1 0 9,-1 0-11,1 0 3,-1 0 0,36 0 1,-71 0-1,1 0 3,0 0-3,35 0 7,-36 0 74,1 0-74,0 0-6,0 0 18,-1 0-12,1 0-2,0 0-7,34 0 2,1 0 0,0 0 9,-1 0-3,-34 0-10,0 0 13,-35-35 211,0 0-216,34 35 2,-34-69-10,0 34 20,35 35-6,-35-35-11</inkml:trace>
    </iact:actionData>
  </iact:action>
  <iact:action type="add" startTime="74996">
    <iact:property name="dataType"/>
    <iact:actionData xml:id="d25">
      <inkml:trace xmlns:inkml="http://www.w3.org/2003/InkML" xml:id="stk22" contextRef="#ctx0" brushRef="#br0">834 14775 0,'35'34'70,"-35"1"-63,35 0 3,-35 0 7,0-1-8,0 1 3,35-35-4,-1 35 50,1-35-37,0 0-6,-35 35 5,35-35-7,-35 34-5,34-34 26,140 0-2,-69 0-25,-71 0-1,71 0 7,-1 0-11,0 0 5,1 0 1,-36 0 1,1 0-1,-36 0-2,106 0 5,-71 0-4,35 0 0,-34 0 0,34 0 2,1 0 1,-36 0-3,1 0-1,-1 0 3,-34 0 0,0 0-2,34 0 0,-34 0 104,0 0-25,0 0-76,-1 0 0,36 0-5,-35 0 2,-1 0 0,1 0 172,-35-34-173,0-1 0,0 0 0,0 0 27,0 1-18,0-1 1,0 0-6,0 0-4,0 1 1,0-1 2,0 0 14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22:28:44.9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970">
    <iact:property name="dataType"/>
    <iact:actionData xml:id="d0">
      <inkml:trace xmlns:inkml="http://www.w3.org/2003/InkML" xml:id="stk0" contextRef="#ctx0" brushRef="#br0">939 6153 0,'34'0'26,"71"0"1,-36 0-21,1 0 6,-1 0-6,1 0-2,-1 0 6,36 0-3,-36 0 0,-34 0 1,0 0 5,69 0-7,-69 0 8,0 0 1,-1 0 10,1 0-17,0 0-2,0 0 6,-1 0-9,1 0 13,0 0 14,0 0-4,0 0-16,-1 0 3,1 0-5,0 0 0,0 0-1,-1 0 5,36 0-8,-35 0 24,-1 0-22,1 0 0,0 0 1,0 0 6,0 0 3,-1 0 14,1 0-2</inkml:trace>
    </iact:actionData>
  </iact:action>
  <iact:action type="add" startTime="11001">
    <iact:property name="dataType"/>
    <iact:actionData xml:id="d1">
      <inkml:trace xmlns:inkml="http://www.w3.org/2003/InkML" xml:id="stk1" contextRef="#ctx0" brushRef="#br0">3338 6014 0,'35'0'47,"-1"0"-41,1 0 4,0 0-3,0 0 2,69 0-2,174 0 20,-208 0-23,-1 0 2,1 0 2,-36 0 1,71 0-3,-70 0 13,34 0-15,-34 0 7,0 0-3,-1 0-3,36 0 3,-35 0-1,0 0 6,34 0-6,-34 0 6,34 0-7,-34 0 2,0 0 1,0 0-2,-1 0 2,1 0 0,0 0 5,0 0 14,34 0-9,-34 0-4,0 0-1,34 0-8,-34 0 8,0 0-8,0 0 3,-1 0 15,1 0-6,0 0-9,0 35-6,0-35 15</inkml:trace>
    </iact:actionData>
  </iact:action>
  <iact:action type="add" startTime="14041">
    <iact:property name="dataType"/>
    <iact:actionData xml:id="d2">
      <inkml:trace xmlns:inkml="http://www.w3.org/2003/InkML" xml:id="stk2" contextRef="#ctx0" brushRef="#br0">3164 4033 0,'-35'0'84,"0"0"-45,1 0 9,-36 0-42,35 0 11,-34 0-1,34 0-7,-35 0 5,36 0 1,-36 0-5,1 0 236,34 0-215,-35 0-24,35 0-1,1 0 4,-1 0 5,0 0-6,-34 0-4,34 0 2,-35 0 1,36 0 0,-36 0 9,35 0-3,-34 0-5,34 0-1,-35 0 0,36 0 1,-71 0-1,71 0 3,-36 0 1,35 0-5,0 0 14,1 0-18,-1 0 12,-35 0-6,36 0 7,-36 0-9,35 0 8,1 0 162,-1 0-173,0 0 12,0 0-5,0 0-5,1 0 2,-36 0-1,35 0 10,1 35 197,-1-1-206,0 36-2,35-35 1,0 69 1,-35-35 2,35-34-5,-34 35 5,34-35 74,0-1-72,0 1-8,0 0 11,0 34-7,0 1 8,0-35-4,0 34-3,0 1-4,0-36 2,0 36 1,0-35 10,0 0-3,0-1 0,0 1-9,0 0 20</inkml:trace>
    </iact:actionData>
  </iact:action>
  <iact:action type="remove" startTime="17333">
    <iact:property name="style" value="instant"/>
    <iact:actionData xml:id="d3" ref="#d2"/>
  </iact:action>
  <iact:action type="add" startTime="17341">
    <iact:property name="dataType" value="strokeEraser"/>
    <iact:actionData xml:id="d4">
      <inkml:trace xmlns:inkml="http://www.w3.org/2003/InkML" xml:id="stk3" contextRef="#ctx0" brushRef="#br1">9805 8308 0</inkml:trace>
    </iact:actionData>
  </iact:action>
  <iact:action type="add" startTime="19157">
    <iact:property name="dataType"/>
    <iact:actionData xml:id="d5">
      <inkml:trace xmlns:inkml="http://www.w3.org/2003/InkML" xml:id="stk4" contextRef="#ctx0" brushRef="#br0">6085 4033 0,'-35'0'24,"0"0"1,0 0-20,-104 0 21,70 0-19,-1 0 1,-34 0-1,34 0 0,-34 0 0,34 0 5,1 0-8,-1 0 9,-34 0-7,35 0 0,-1 0 2,35 0-2,0 0 3,-34 0 0,-1 0 8,1 0-11,-1 0 2,1 0 2,34 0-6,0 0 9,0 0-8,-34 0 2,34 0 2,-34 0-1,-1 0-1,0-35 3,36 35-1,-1 0 74,-35 0-74,1 0-2,-1 0 3,1 0-5,34 0 4,0 0 1,-34 0-4,34 0 66,0 0-49,0 0-6,1 35 116,34 0-127,0-1 2,0 1 2,0 0-1,0 34 1,0-34-5,0 0 1,0 34 3,0-34-3,0 0 2,0 0 0,0 34 0,0-34-1,0 0 3,0 0-4,0-1 3,0 1-2,0 0 2,0 0-2,0-1 1,0 36 1,0 34-3,0-69 6,0 35-5,-35-1 1,35-34-3,0 0 4,0-1-2,0 1 1,0 0 0,0 0 1,-35 34-3,35-34 4,0 0-4,0-1 11,0 1-7,0 0-5,0 0 10,0-1-7,0 36 14,0-35 3,0 0-20,0-1 2,0 1 0,0 0 0,0 0 0,0-1 8,0 1 39,35 0-3,-35 0-29,35-35-8,-1 0-5,36 0 55,-1 0-57,1 34 2,0 1-3,-1-35 3,1 0 2,-1 0-7,1 0 3,-36 0 4,36 0-2,0 0-3,34 0 0,0 0 4,1 0-1,-71 0 5,1 0 64,0 0-69,0 0-1,69 0-2,0 0 5,-34 0-6,-35 0 4,-1 0 0,1 0-1,35 0 0,-36 0-2,1 0 2,0 0-2,0 0 4,-1 0-4,36 0 3,0 0-1,-36 0 1,1 0-2,35 0 1,-1 0 9,-34 0-11,0 0 26,-1 0 48,-34-35 21,0 1-94,0-36 4,0 35-4,0-34 3,0 34-7,0-69 6,0 34-3,0-34 3,0 0 2,0-1-7,0 36 4,0-1 4,0 36-5,0-36-3,0 1 8,0-1-8,0 0 7,0 36 0,0-36-1,0 1-2,0-36-2,0 71 1,35-36 0,-35 1 0,0 34 1,0-70 23,0 71-26,0-1 3,0 0 11,0 0-11,0-34 18,0 34-6</inkml:trace>
    </iact:actionData>
  </iact:action>
  <iact:action type="add" startTime="21656">
    <iact:property name="dataType"/>
    <iact:actionData xml:id="d6">
      <inkml:trace xmlns:inkml="http://www.w3.org/2003/InkML" xml:id="stk5" contextRef="#ctx0" brushRef="#br0">5841 4137 0,'0'-35'45,"0"1"-38,35-1 5,0 0-8,-35-34 7,69 69-6,-34-70 5,0 70-3,69-69-2,-69 69 5,0-35 4,69-35-12,-69 70 8,0-35-5,-1 1 2,36 34 3,-35-35-3,34 35 1,-34-35-2,0 35 93,0 0-92,34 0-3,-34 0 16,0 0-16,-1 0 12,1 0-8,-35 35 11,35-35-15,0 0 20,-1 35-16,1-35 5,0 0-7,0 0 7,0 0-2,-1 0 12,36 0-10,-35 0 14,-35 34-14,34-34-1,-103-69 198,34 69-201,0-35-4,1 35 5,34-35-3,-70 35 1,35-34 0,0 34 2,1-35 2,-1 0 8,35 0-15,-35 35 6,0 0-6,70 0 146,0 0-139,69 0-2,-69 0 5,35 35-7,-70 0 0,34-35-2,1 35 15,0-35-13,-35 34-1,35-34 0,-1 35 8,1 0 0,0 0-9,-35-1 3,35-34-2,-1 0 20,-68 0 128,34 35-138,-35-35-5,0 0-9,35 35 10,-69-35-10,-36 70 4,1-36 1,69 1-1,-34 0 1,-1-35 3,35 35-6</inkml:trace>
    </iact:actionData>
  </iact:action>
  <iact:action type="add" startTime="25193">
    <iact:property name="dataType"/>
    <iact:actionData xml:id="d7">
      <inkml:trace xmlns:inkml="http://www.w3.org/2003/InkML" xml:id="stk6" contextRef="#ctx0" brushRef="#br0">7893 4902 0,'0'-70'115,"0"36"-100,0-1-8,0 0 8,0 0-5,0 1-3,0-1 4,0 0-6,0-34 3,0 34 11,0 0-14,-35 0 1,35 0 3,0 1 2,0-36 5,0 35-8,0 1-4,0-1 13,0 0 24,0 70 115,0 0-150,0 34 3,0-34-1,0 34 8,-35-69 2,0 0 162,1 0-174,34-34 2,0-1 8,0 0 38,0 0-22,0 1-1,0-1-5,34 35 71,1 0 4,-35-35-85,35 35-11,0-35 35,-35 70 96,0 0-122,0 0-5,34-1 6,-34 1 8,35-35-15,-35 35 14,0-70 227,-35 0-244,35 1 3,0-1 0,-34 0 2,34 0 6,-35 35 131,0 0-85,35 35-47,0 0-7,0 0 25,-35-35-16,35 34 6,0 1 9,0 0-19,-34-35-4,34 35 54,0-1-47,-35-34 102,35 35-111,-35-35 2,35 35 2</inkml:trace>
    </iact:actionData>
  </iact:action>
  <iact:action type="add" startTime="28768">
    <iact:property name="dataType"/>
    <iact:actionData xml:id="d8">
      <inkml:trace xmlns:inkml="http://www.w3.org/2003/InkML" xml:id="stk7" contextRef="#ctx0" brushRef="#br0">14708 5006 0,'0'-35'83,"0"1"-75,0-1 5,0 0-10,0-34 5,0 34 0,0 0 7,0 0-5,0 1 29,0-1-17,0-35-6,0 36 2,0-1-4,-35 35-7,35-35 10,-35 35 76,0-35-75,35 0-5,-34 35 4,-1 0 196,35 35-204,0 0 7,0 0-6,0-70 301,0 0-302,35 0 1,-1 1-6,1-36 4,-35 105 221,0 0-219,0-1 3,0 1 3,35 0-8,0 0 0,-35 0 8,0-1-8,35-34 3,-35 35 1,34-35 296,1 0-299,0 0 108,-35-35 114,0 1-225,0-1 18,-35 35-18,0 0 10,1-35 34,-1 0-33,0 35-9,0-35 6,-34 35-6,69-69 3,-35 69-5,0 0 6,35 69 264,0-34-266,0 35-4,0-35 3,0-1-2,0 1 3</inkml:trace>
    </iact:actionData>
  </iact:action>
  <iact:action type="add" startTime="35059">
    <iact:property name="dataType"/>
    <iact:actionData xml:id="d9">
      <inkml:trace xmlns:inkml="http://www.w3.org/2003/InkML" xml:id="stk8" contextRef="#ctx0" brushRef="#br0">20480 7926 0,'0'35'102,"0"0"-94,0 0 0,0-1 9,0 1-7,0 0-5,0 0 1,0-1 4,0 1-4,34-35 193,1 0-176,0 0-13,69 0 4,-34 0-1,34-35-11,-34 35 4,-1 0 3,1-34 1,-1 34-1,1 0 58,-35 0-50,34 0-8,-34 0-3,0 0 4,0 0-4,69-35 2,-35 35 0,36 0-1,-1 0 2,-34 0-1,-36 0 0,36 0-1,-1 0 4,-34 0-5,35-35 1,-36 35 1,36 0 0,0 0 85,-1 0-85,35 0 0,-34 0 0,0 0 2,-36 0-3,36 0 3,-35 0-5,34 0 5,-34 0 74,34 0-65,-34 0-13,0 0 9,0 0 27,0 0 74,-35-35 153,0 1-230,0-1-30,0 0 7,0 0-5,0 1-5,0-36 1,0-34-2,0 34 7,0 35-5,0 1-2,0-1 106,0 0-96</inkml:trace>
    </iact:actionData>
  </iact:action>
  <iact:action type="add" startTime="38265">
    <iact:property name="dataType" value="strokeEraser"/>
    <iact:actionData xml:id="d10">
      <inkml:trace xmlns:inkml="http://www.w3.org/2003/InkML" xml:id="stk9" contextRef="#ctx0" brushRef="#br1">28616 12306 0</inkml:trace>
    </iact:actionData>
  </iact:action>
  <iact:action type="add" startTime="38514">
    <iact:property name="dataType" value="strokeEraser"/>
    <iact:actionData xml:id="d11">
      <inkml:trace xmlns:inkml="http://www.w3.org/2003/InkML" xml:id="stk10" contextRef="#ctx0" brushRef="#br1">28616 12376 0</inkml:trace>
    </iact:actionData>
  </iact:action>
  <iact:action type="remove" startTime="38752">
    <iact:property name="style" value="instant"/>
    <iact:actionData xml:id="d12" ref="#d9"/>
  </iact:action>
  <iact:action type="add" startTime="38761">
    <iact:property name="dataType" value="strokeEraser"/>
    <iact:actionData xml:id="d13">
      <inkml:trace xmlns:inkml="http://www.w3.org/2003/InkML" xml:id="stk11" contextRef="#ctx0" brushRef="#br1">28616 12410 0</inkml:trace>
    </iact:actionData>
  </iact:action>
  <iact:action type="add" startTime="40938">
    <iact:property name="dataType"/>
    <iact:actionData xml:id="d14">
      <inkml:trace xmlns:inkml="http://www.w3.org/2003/InkML" xml:id="stk12" contextRef="#ctx0" brushRef="#br0">7510 7196 0,'35'0'61,"35"0"-51,-1 0 9,-34 0-17,0 0 9,-1 0-8,1 0 10,0-34-9,0 34 5,34 0 5,-34 0 48,0 0-37,0 0 26,-1 0-47,1 0 180</inkml:trace>
    </iact:actionData>
  </iact:action>
  <iact:action type="add" startTime="42158">
    <iact:property name="dataType"/>
    <iact:actionData xml:id="d15">
      <inkml:trace xmlns:inkml="http://www.w3.org/2003/InkML" xml:id="stk13" contextRef="#ctx0" brushRef="#br0">14708 7127 0,'35'0'60,"-1"0"-51,36 0 7,-35 0-1,34 0-8,-34 0 5,0 0-4,-1 0-3,36 0 13,-35 0-13,0 0 7,-35-35-8,34 35 4,1 0 23,0 0 8</inkml:trace>
    </iact:actionData>
  </iact:action>
  <iact:action type="add" startTime="43728">
    <iact:property name="dataType"/>
    <iact:actionData xml:id="d16">
      <inkml:trace xmlns:inkml="http://www.w3.org/2003/InkML" xml:id="stk14" contextRef="#ctx0" brushRef="#br0">20445 7892 0,'0'34'53,"0"1"-40,0 0 5,0 0-12,0-1 4,0 1 4,0 35 48,0-36-19,35-34 39,-1 0-36,1 0-41,0 0 1,0 0 1,34 0 2,1 0-2,-35 0 1,34 0 1,-34 0-1,0 0-1,69 0 4,-69 0-4,0 0-1,-1 0 3,36 0 0,34 0-2,1 0 0,-71 0 0,1 0 15,0 0-14,0 0 5,-1 0-10,1 0 7,69 0-4,-69 0 3,35 0-2,34 0 1,-69 0-1,34 0 4,-34 0-6,0 0 3,0 0 0,69 0 0,0 0 0,-69 0 4,35 0-7,-36 0 1,1 0 2,0 0 26,0 0-12,0 0-13,-1 0 0,1 0-2,35 0-1,-1 0 5,-34 0-5,0 0 1,34 0 0,-34 0 10,0 0 39,34 0-41,-69-34 286,0-1-274,0 0-12,0 0 5,0 1 27,0-1-30,0 0-11,0 0 5</inkml:trace>
    </iact:actionData>
  </iact:action>
  <iact:action type="add" startTime="48652">
    <iact:property name="dataType"/>
    <iact:actionData xml:id="d17">
      <inkml:trace xmlns:inkml="http://www.w3.org/2003/InkML" xml:id="stk15" contextRef="#ctx0" brushRef="#br0">12761 11611 0,'34'-35'130,"1"1"-124,0-1 10,34 0-8,-34-34 4,35 69-7,34-105 4,-34 105-2,-1-34-1,1-36 3,-1 70-2,36-35 2,-36 0-2,1 1 0,-1-1 2,1 35-2,-35-35 1,-1 0 0,36 1 0,-1-1 0,-34 35 0,0-35 4,34 35-8,1-35 2,0 1 3,-1-1-1,1 35 0,-36-70 1,36 70 0,-70-34-3,35-1 3,34 0 0,-34 0-2,35 1 0,-1 34 2,1-35-3,-1 0 1,1 0 2,-1 0 8,1-34-9,-35 69-2,-1-70 3,36 36 3,-35-1-9,34 0 7,-34 35-1,0-69-2,69 34 3,-69 35-5,34-70 3,1 70 0,-1-69 0,-34 34 0,35 35 0,-35-35 0,-1 0 2,36 35-4,-35-34 1,34-1 4,1 0-6,34-34 5,-34 69-2,-36-70-1,36 35 1,-1 1 6,-34-1-7,0 0 5,34-34-8,1 34 12,-70 0-8,35 35-1,-35-35 0,-35 70 253,35 0-244,-35-35-5,0 0 19,-34 0-16,34 35 2,-34-35-4,-1 0-9,35 0 5,1 0 4,-1 34-4,0-34 1,35 35 89,35-35 109,0 0-195,-1 0 5,-34-35-8,35 35-4,0 0 5,0 0 7,-35-34-4,34 34-5,1 0 9,0 0 17,0-35-19,-1 0-5,1 35-6,0 0 4,0 0 2,34-35 26,-69 70 116,0 69-142,0-34-6,0-35 5,0-1-3,0 1 2,0 0 15,0 0 17,0-1-33,35-34 144</inkml:trace>
    </iact:actionData>
  </iact:action>
  <iact:action type="add" startTime="51097">
    <iact:property name="dataType"/>
    <iact:actionData xml:id="d18">
      <inkml:trace xmlns:inkml="http://www.w3.org/2003/InkML" xml:id="stk16" contextRef="#ctx0" brushRef="#br0">17385 9143 0,'0'0'2,"-35"-35"6,1 35 45,-1 0-29,0 0-7,0 0 20,1 35-6,34 0-5,-35-35-20,35 35 2,-35-1 1,35 1 6,0 0-1,0 0 4,-35-1-11,35 1 13,0 0-5,0 0-9,0-1 9,0 1 7,35-35-3,0 35 29,0-35-37,-1 0 30,1 0-25,0 0 38,0 0-41,-1 0-2,-34-35 13,0 0 49,35 35-67,-35-34 15,0-1-18,0 0 5,35 35 1,-35-35-3,0 1 1,0-36 2,0 35 8,0-34-10,0 34 11,35 35 26,-35-35-27</inkml:trace>
    </iact:actionData>
  </iact:action>
  <iact:action type="add" startTime="55338">
    <iact:property name="dataType"/>
    <iact:actionData xml:id="d19">
      <inkml:trace xmlns:inkml="http://www.w3.org/2003/InkML" xml:id="stk17" contextRef="#ctx0" brushRef="#br0">4485 11298 0,'-35'0'61,"35"35"-54,0 0 8,-34-35-7,34 35 9,-35-35-11,0 0 9,0 34-2,-34 1-7,69 0 0,-70 0 7,35-35-6,1 34 0,-1 1-3,0-35 7,0 0-7,1 0 11,-1 35-3,0-35-4,-34 69 4,34-34-9,-35-35 4,1 0 0,34 35 5,-35-35-9,1 35 5,34-35 1,-69 0-2,69 0 0,-35 34 3,1-34-3,-1 35 0,1-35 3,-1 0-3,1 35 0,34-35 0,0 0 4,0 0-6,1 0 74,-36-70-69,-34 70-3,-35-104 0,34 69 0,1-34 1,-70-1 4,105 1-5,-36 69 2,71 0-1,34-35 0,-35 35-1,35-35 71,-35 35-71,0-34 0,1-1 9,-1 35-1,0-35-7,0 0 0,-34 1 11,34-1-14,0 35 280,0 0-150,1-35-114,-1 35-14,0 0 122,35-35-70,35 35 39,34 0-93,-34-35 2,35 35 1,-1-34 1,1 34-1,-35 0 11,-1 0 3,1 0 40,-70 0 80,1 0-126,-1 0-4,0 0-2,0 0 25,0 0-13,1 0-11,-1 0 35,0 0-34,0 0-2,1 0-4,-1 0 88,0 0-68,-34 0 156,34 0-165,0 0-5,70 0 107,-35 34-107,35-34-8,-1 70 2,-34-35 3,35-35-1,-35 69 4,35-34-5,0 0 2,-35 0 1,69-1-1,-69 1 1,0 0-3,35-35 1,0 0 49,-1 35-51,-34-1 5,35-34-4</inkml:trace>
    </iact:actionData>
  </iact:action>
  <iact:action type="add" startTime="59102">
    <iact:property name="dataType"/>
    <iact:actionData xml:id="d20">
      <inkml:trace xmlns:inkml="http://www.w3.org/2003/InkML" xml:id="stk18" contextRef="#ctx0" brushRef="#br0">24444 11298 0,'0'35'38,"-70"-35"-25,35 35-3,-34-35-5,-1 0 3,1 0 0,-36 35 2,1-35-2,0 0 2,-35 0-3,34 0 0,1 0-2,34 0 7,-34 0-7,69 0 6,-34 0-4,-1 0-2,36 0 7,-1 0-8,0 0 5,-35 34-2,36-34 19,103 0 85,-34 0-107,0 0 4,0 0 0,34 0 0,1 0 0,-1 0 12,-34 0-16,34 0 4,1 0 0,34 0 1,1 0-2,-36 0 1,1 0 0,34 0-2,-69 0 3,34 0 10,-34 0-6,0 0-5,0 0 5,-1 0 2,1 0 0,35 0-12,-36 0 11,1 0-10,35 0 2,-1 0 3,-34 0 8,-104 0 218,-1 35-226,-34 0-1,34-35 1,-34 0-3,34 35 2,-34-35-1,34 0 2,-34 0 0,69 0-2,35 34 0,-69-34 0,34 0 10,0 0-2,1 0-8,-1 0 10,-35 0-8,35 0 0,-34 0-3,34 0-1,0 0 11,70 0 157,35 0-151,-1 0-9,-34 0-7,104 0 2,-69 0 0,-1 0-1,1 0 2,-1 0-2,-34-34 1,0 34 0,0 0 1</inkml:trace>
    </iact:actionData>
  </iact:action>
  <iact:action type="add" startTime="65696">
    <iact:property name="dataType"/>
    <iact:actionData xml:id="d21">
      <inkml:trace xmlns:inkml="http://www.w3.org/2003/InkML" xml:id="stk19" contextRef="#ctx0" brushRef="#br0">8101 15435 0,'35'0'164,"35"0"-150,-36 0-6,1 0 2,35 0-5,34 0 3,0 0 0,1 0 2,-36 0-4,1 0 0,34 0 7,-69 0-1,0 0 19,-70 0 174,-35 0-191,36 0-1,-36 0-1,35 0 5,0 0 1,1 0-14,-1 0 13,0 0 0,0 0 1,1 0-10,-1 0 11,0 0 46,0 0-42,1 0-15,-1 0 27,35 35 128,35-35-149,-1 35-6,1-35 7,0 0 4,0 0-15,-1 0 16,1 0-6,0 34-6,0-34 10,-1 0 2,1 0 4,0 0-4</inkml:trace>
    </iact:actionData>
  </iact:action>
  <iact:action type="remove" startTime="69036">
    <iact:property name="style" value="instant"/>
    <iact:actionData xml:id="d22" ref="#d21"/>
  </iact:action>
  <iact:action type="add" startTime="69052">
    <iact:property name="dataType" value="strokeEraser"/>
    <iact:actionData xml:id="d23">
      <inkml:trace xmlns:inkml="http://www.w3.org/2003/InkML" xml:id="stk20" contextRef="#ctx0" brushRef="#br1">15299 19745 0</inkml:trace>
    </iact:actionData>
  </iact:action>
  <iact:action type="add" startTime="72857">
    <iact:property name="dataType"/>
    <iact:actionData xml:id="d24">
      <inkml:trace xmlns:inkml="http://www.w3.org/2003/InkML" xml:id="stk21" contextRef="#ctx0" brushRef="#br0">11022 14566 0,'0'35'28,"0"0"-9,0-1-3,0 1-13,0 0 6,0 0-2,0 34 11,35-34-1,-35 0 2,0-1 6,35-34-14,-35 35-3,34-35 82,1 0-72,0 0-11,0 0 1,104 0 0,-70 0 0,36 0 0,-1 0-1,0 0 4,35 0-6,-34 0 2,-36 0 3,36 0 1,-1 0-7,0 35 7,-34-35-5,-1 0 0,1 0 9,-1 0-11,1 0 3,-1 0 0,36 0 1,-71 0-1,1 0 3,0 0-3,35 0 7,-36 0 74,1 0-74,0 0-6,0 0 18,-1 0-12,1 0-2,0 0-7,34 0 2,1 0 0,0 0 9,-1 0-3,-34 0-10,0 0 13,-35-35 211,0 0-216,34 35 2,-34-69-10,0 34 20,35 35-6,-35-35-11</inkml:trace>
    </iact:actionData>
  </iact:action>
  <iact:action type="add" startTime="74996">
    <iact:property name="dataType"/>
    <iact:actionData xml:id="d25">
      <inkml:trace xmlns:inkml="http://www.w3.org/2003/InkML" xml:id="stk22" contextRef="#ctx0" brushRef="#br0">834 14775 0,'35'34'70,"-35"1"-63,35 0 3,-35 0 7,0-1-8,0 1 3,35-35-4,-1 35 50,1-35-37,0 0-6,-35 35 5,35-35-7,-35 34-5,34-34 26,140 0-2,-69 0-25,-71 0-1,71 0 7,-1 0-11,0 0 5,1 0 1,-36 0 1,1 0-1,-36 0-2,106 0 5,-71 0-4,35 0 0,-34 0 0,34 0 2,1 0 1,-36 0-3,1 0-1,-1 0 3,-34 0 0,0 0-2,34 0 0,-34 0 104,0 0-25,0 0-76,-1 0 0,36 0-5,-35 0 2,-1 0 0,1 0 172,-35-34-173,0-1 0,0 0 0,0 0 27,0 1-18,0-1 1,0 0-6,0 0-4,0 1 1,0-1 2,0 0 14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21T22:45:05.05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151">
    <iact:property name="dataType"/>
    <iact:actionData xml:id="d0">
      <inkml:trace xmlns:inkml="http://www.w3.org/2003/InkML" xml:id="stk0" contextRef="#ctx0" brushRef="#br0">567 5294 726 0,'0'0'0'6,"0"0"180"-6,0 0-180 0,0 0 122 0,0 0-122 0,0 0 91 0,0 0-91 0,0 0 71 0,0 0-71 0,0 0 51 0,0 0-51 0,0 0 45 0,0 0-45 0,0 0 49 0,0 0-49 1,12-3 40-1,-12 3-40 0,0 0 30 1,0 0-30-1,0 0 26 5,0 0-26-4,-28 0 29 6,28 0-29-6,-39 3 28 177,39-3-28-177,-40 17 14-1,40-17-14 0,-45 17 11 0,45-17-11 1,-41 22 7 0,41-22-7-1,-43 22 7 0,43-22-7 0,-44 27 8 0,44-27-8 0,-42 24 4 0,42-24-4 0,-42 28 1 0,42-28-1 1,-33 29 5-1,33-29-5 0,-38 37 6 0,38-37-6 0,-31 41 7 0,31-41-7 0,-39 45 11 0,39-45-11 1,-30 48 10-1,30-48-10 0,-26 45 5 0,26-45-5 0,-25 48 5 0,25-48-5 0,-16 45 11 0,16-45-11 0,-17 50 5 0,17-50-5 0,-13 51 5 0,13-51-5 0,-13 50 5 1,13-50-5 1,-10 54 3-1,10-54-3-1,-8 49 2 0,8-49-2 0,-11 55 4 0,11-55-4 0,-5 47 1 0,5-47-1 0,-7 44 1 1,7-44-1-1,-3 47 2 1,3-47-2-1,-1 41 2 8,1-41-2-8,0 38 1 7,0-38-1-7,0 34 2 112,0-34-2-112,0 30 4 0,0-30-4 0,0 30 3 0,0-30-3 0,0 35 2 0,0-35-2 0,0 34 1 1,0-34-1-1,4 33 1 0,-4-33-1 0,20 36 1 0,-20-36-1 0,19 34 0 0,-19-34 0 0,22 34 0 0,-22-34 0 0,20 35 0 0,-20-35 0 0,24 30 4 0,-24-30-4 0,23 30 3 0,-23-30-3 0,24 34 4 1,-24-34-4-1,28 37 6 0,-28-37-6 0,27 36 6 0,-27-36-6 0,29 40 7 5,-29-40-7-4,28 37 7 164,-28-37-7-165,33 41 5 0,-33-41-5 1,35 43 7-1,-35-43-7 0,36 45 6 0,-36-45-6 0,38 45 6 0,-38-45-6 0,39 44 7 0,-39-44-7 0,38 37 7 0,-38-37-7 0,35 34 4 0,-35-34-4 1,36 25 5-1,-36-25-5 0,32 19 4 0,-32-19-4 0,30 17 4 0,-30-17-4 0,31 18 5 0,-31-18-5 0,27 10 4 2,-27-10-4 0,29 12 4-1,-29-12-4-1,31 8 3 0,-31-8-3 1,36 5 5-1,-36-5-5 0,38 7 4 0,-38-7-4 0,39 5 1 0,-39-5-1 0,45 10 5 0,-45-10-5 0,47 3 4 0,-47-3-4 0,44 6 6 0,-44-6-6 0,45 10 7 0,-45-10-7 0,43 7 4 1,-43-7-4 0,50 13 6 5,-50-13-6-3,43 10 5-3,-43-10-5 0,45 11 7 184,-45-11-7-184,52 11 2 5,-52-11-2-5,45 10 1 1,-45-10-1-1,44 3 1 0,-44-3-1 0,43 4 1 0,-43-4-1 0,33 3 0 0,-33-3 0 0,28 0 0 0,-28 0 0 0,29 3 1 1,-29-3-1-1,20 3 1 0,-20-3-1 0,24 4 0 0,-24-4 0 0,23 4 1 0,-23-4-1 0,23 3 0 0,-23-3 0 0,17 6 1 0,-17-6-1 0,21 6 0 0,-21-6 0 0,18 5 1 0,-18-5-1 1,18 3 0-1,-18-3 0 0,20 5-1 0,-20-5 1 0,20 0-2 0,-20 0 2 0,16 0-3 0,-16 0 3 0,15 0-3 0,-15 0 3 0,13 0-2 0,-13 0 2 0,13 0-1 0,-13 0 1 0,7 0 0 1,-7 0 0-1,6 0 1 0,-6 0-1 0,3 0 1 0,-3 0-1 0,0 0-1 3,0 0 1-3,0 0 0 134,0 0 0-132,0 0-1-2,0 0 1 0,4 0-1 0,-4 0 1 0,0 0-1 0,0 0 1 0,0 0-2 1,0 0 2-1,0 0-2 0,0 0 2 0,0 0-2 0,0 0 2 0,0 0-5 0,0 0 5 0,0 0-3 0,0 0 3 0,0 0-5 0,0 0 5 0,-26-19-3 0,26 19 3 0,-35-30-1 0,35 30 1 0,-43-32 0 0,43 32 0 0,-47-37-1 0,47 37 1 0,-53-37 0 0,53 37 0 0,-57-35 0 1,57 35 0-1,-58-40 0 0,58 40 0 0,-59-39-1 0,59 39 1 0,-61-34 0 157,61 34 0-157,-57-34-1 0,57 34 1 0,-52-30 1 0,52 30-1 0,-48-26-1 0,48 26 1 0,-40-22 0 0,40 22 0 1,-32-17 0-1,32 17 0 0,-25-12 0 0,25 12 0 0,-16-11-1 0,16 11 1 0,-7-6 0 0,7 6 0 0,-7-2 0 0,7 2 0 0,-2-3 1 1,2 3-1-1,0 0 0 0,0 0 0 0,0 0 0 0,0 0 0 1,0 0 1-1,0 0-1 1,0 0 1 0,0 0-1-1,0 0 0 0,0 0 0 0,0 0 2 1,0 0-2-1,0 0 3 0,0 0-3 0,5 0 2 0,-5 0-2 0,40 0 2 0,-40 0-2 0,54 14 1 1,-54-14-1-1,67 28 2 0,-67-28-2 1,68 36 0 5,-68-36 0-5,72 40 3 162,-72-40-3-163,68 42 3 2,-68-42-3-2,61 40 2 1,-61-40-2-1,60 36 2 0,-60-36-2 1,49 31 2 1,-49-31-2 0,36 28 2-1,-36-28-2 0,28 25 3-1,-28-25-3 0,23 20 2 0,-23-20-2 0,16 17 2 0,-16-17-2 1,4 15 4-1,-4-15-4 0,5 10 4 0,-5-10-4 0,3 11 5 0,-3-11-5 0,0 11 4 0,0-11-4 0,0 17 3 0,0-17-3 0,0 23 1 1,0-23-1-1,-3 30 1 0,3-30-1 0,-35 31 1 1,35-31-1 0,-44 35 0 1,44-35 0 0,-56 30 2-1,56-30-2 1,-62 31 2 0,62-31-2-2,-66 28 4 0,66-28-4 0,-66 25 7 1,66-25-7-1,-61 18 7 0,61-18-7 1,-55 17 6-1,55-17-6 0,-38 9 4 1,38-9-4-1,-30 4 3 8,30-4-3-4,-18 4 2-2,18-4-2-2,-11 0 0 294,11 0 0-290,-2 0 0-2,2 0 0-1,0 0 0 4,0 0 0-3,0 0-3 1,0 0 3 0,0 0-13-2,0 0 13 0,0 0-47-1,0 0 47 2,0 0-105 2,0 0 105-3,17 0-164-1,-17 0 164 4,12 0-254-2,-12 0 254 0,4 2-391-2,-4-2 391 1</inkml:trace>
    </iact:actionData>
  </iact:action>
  <iact:action type="add" startTime="8004">
    <iact:property name="dataType"/>
    <iact:actionData xml:id="d1">
      <inkml:trace xmlns:inkml="http://www.w3.org/2003/InkML" xml:id="stk1" contextRef="#ctx0" brushRef="#br1">16613 8329 407 0,'0'0'0'5,"0"0"92"-5,0 0-92 0,0 0 98 0,0 0-98 0,0 0 113 0,0 0-113 0,0 0 74 6,0 0-74-6,0 0 57 182,0 0-57-182,0 0 56 0,0 0-56 0,0 0 65 0,0 0-65 0,5-3 53 0,-5 3-53 0,0 0 44 0,0 0-44 0,3 0 38 0,-3 0-38 0,0 0 32 0,0 0-32 0,0 0 33 1,0 0-33-1,3 0 32 0,-3 0-32 0,7 0 39 0,-7 0-39 0,7 0 36 0,-7 0-36 0,13 17 35 0,-13-17-35 0,15 25 22 0,-15-25-22 1,11 22 16 0,-11-22-16 1,16 29 26-1,-16-29-26-1,15 26 29 0,-15-26-29 0,13 26 13 0,-13-26-13 0,17 32 12 1,-17-32-12-1,13 30 22 0,-13-30-22 0,16 26 13 0,-16-26-13 0,20 26 11 0,-20-26-11 0,15 25 14 0,-15-25-14 0,26 29 10 0,-26-29-10 0,20 27 12 1,-20-27-12-1,26 32 14 0,-26-32-14 1,31 30 10 5,-31-30-10-5,26 34 6 10,-26-34-6-10,30 31 8-1,-30-31-8 0,35 34 8 97,-35-34-8-97,32 34 7 0,-32-34-7 0,32 33 7 0,-32-33-7 0,32 34 6 0,-32-34-6 0,32 27 8 0,-32-27-8 0,32 29 6 0,-32-29-6 0,24 23 7 0,-24-23-7 0,25 19 1 0,-25-19-1 0,19 17 0 0,-19-17 0 0,19 15 2 0,-19-15-2 0,13 11 1 1,-13-11-1-1,14 14 2 0,-14-14-2 0,16 16 1 0,-16-16-1 0,15 19 0 100,-15-19 0-100,20 22 0 0,-20-22 0 0,16 19 1 0,-16-19-1 1,16 13 0-1,-16-13 0 0,11 15 0 0,-11-15 0 0,13 10 1 0,-13-10-1 0,9 9 0 0,-9-9 0 0,7 3 0 0,-7-3 0 0,5 2 0 1,-5-2 0 0,3 4 0 0,-3-4 0-1,5 0 1 0,-5 0-1 0,3 2 0 0,-3-2 0 0,2 4 0 0,-2-4 0 0,3 3 0 1,-3-3 0-1,4 0 0 99,-4 0 0-99,0 0 0 0,0 0 0 0,0 0-1 0,0 0 1 0,0 0-1 0,0 0 1 0,0 0-2 0,0 0 2 0,0 4-3 0,0-4 3 0,0 0-6 0,0 0 6 1,-9 3-1-1,9-3 1 0,-26 0-1 0,26 0 1 0,-29 0 0 0,29 0 0 0,-33 0-3 0,33 0 3 0,-41 0-2 0,41 0 2 0,-48 0-2 0,48 0 2 0,-46-7-3 4,46 7 3-3,-49-18-11 96,49 18 11-97,-48-17-17 0,48 17 17 0,-36-14-18 0,36 14 18 0,-28-11-10 1,28 11 10-1,-20-11-9 0,20 11 9 0,-6-4-4 0,6 4 4 0,-3-2-2 1,3 2 2-1,0 0 0 0,0 0 0 0,0 0 1 0,0 0-1 0,0 0 2 0,0 0-2 0,0 0 4 0,0 0-4 0,0 0 6 0,0 0-6 0,0 0 19 0,0 0-19 0,0 0 16 104,0 0-16-104,16 19 3 0,-16-19-3 0,33 30 2 0,-33-30-2 0,35 28 5 0,-35-28-5 0,39 30 13 0,-39-30-13 0,47 25 11 1,-47-25-11-1,46 26 14 0,-46-26-14 0,44 22 10 0,-44-22-10 0,40 16 4 0,-40-16-4 0,41 16 11 0,-41-16-11 0,27 10 9 0,-27-10-9 0,26 8 15 0,-26-8-15 0,19 9 11 0,-19-9-11 0,15 3 10 0,-15-3-10 0,10 2 6 4,-10-2-6-4,6 3 2 102,-6-3-2-102,7 0 1 0,-7 0-1 0,0 0 0 0,0 0 0 0,3 0 0 0,-3 0 0 1,0 0-1-1,0 0 1 0,0 0 0 0,0 0 0 0,3 0 1 0,-3 0-1 0,0 0 1 0,0 0-1 0,0 0 0 0,0 0 0 0,4 0-1 0,-4 0 1 1,7-3-4 0,-7 3 4 0,11-31 0 0,-11 31 0-1,11-38 0 0,-11 38 0 0,7-43 0 0,-7 43 0 1,2-42 0 112,-2 42 0-113,3-41 0 0,-3 41 0 1,3-41 0-1,-3 41 0 0,0-30 0 0,0 30 0 0,0-29 0 1,0 29 0-1,0-22 0 0,0 22 0 0,0-13-1 0,0 13 1 0,0-15-1 0,0 15 1 0,0-5-8 0,0 5 8 2,0-7-56 0,0 7 56-1,0-3-95-1,0 3 95 1,4-5-141 1,-4 5 141-1,4-5-192 0,-4 5 192-1,0 0-278 0,0 0 278 0,0 0-808 0,0 0 808 1</inkml:trace>
    </iact:actionData>
  </iact:action>
  <iact:action type="add" startTime="9353">
    <iact:property name="dataType"/>
    <iact:actionData xml:id="d2">
      <inkml:trace xmlns:inkml="http://www.w3.org/2003/InkML" xml:id="stk2" contextRef="#ctx0" brushRef="#br1">17509 8346 264 0,'0'0'0'6,"0"0"262"-6,0 0-262 0,0 0 102 0,0 0-102 0,0 0 124 0,0 0-124 0,0 0 87 0,0 0-87 0,0 0 55 0,0 0-55 0,0 0 60 0,0 0-60 0,0 0 48 1,0 0-48-1,-140 130 40 0,140-130-40 0,-32 35 35 0,32-35-35 1,-36 41 35 0,36-41-35-1,-32 38 31 1,32-38-31-1,-37 44 33 0,37-44-33 0,-33 36 20 0,33-36-20 0,-33 35 13 1,33-35-13 0,-34 38 10-1,34-38-10 0,-33 34 11 8,33-34-11-7,-30 33 10 3,30-33-10-3,-34 39 5 120,34-39-5-121,-27 40 8 0,27-40-8 0,-29 36 11 0,29-36-11 0,-23 37 5 0,23-37-5 1,-24 30 4-1,24-30-4 0,-20 29 5 0,20-29-5 0,-20 25 1 0,20-25-1 0,-18 25 1 0,18-25-1 0,-23 28 1 0,23-28-1 0,-20 26 0 0,20-26 0 1,-20 28 5-1,20-28-5 0,-19 27 6 0,19-27-6 0,-15 26 9 0,15-26-9 0,-19 28 15 0,19-28-15 0,-14 22 10 0,14-22-10 0,-13 21 8 0,13-21-8 0,-10 13 3 101,10-13-3-101,-10 8 1 0,10-8-1 0,-5 7 1 0,5-7-1 0,-8 0 1 1,8 0-1-1,-3 0 0 0,3 0 0 0,-2 0 0 0,2 0 0 0,0 0 0 0,0 0 0 0,0 0 1 0,0 0-1 0,0 0 0 1,0 0 0-1,0 0 2 0,0 0-2 0,0 0 3 0,0 0-3 0,0 0 0 0,0 0 0 0,0 0-1 0,0 0 1 0,0 0-3 0,0 0 3 0,0-10-4 99,0 10 4-97,0-30 0-2,0 30 0 0,0-37 1 0,0 37-1 0,0-39 0 1,0 39 0 1,0-42-1-2,0 42 1 0,0-42 0 0,0 42 0 0,0-40-1 1,0 40 1-1,2-39 0 0,-2 39 0 0,3-34-1 0,-3 34 1 0,4-28 0 0,-4 28 0 0,4-14 0 0,-4 14 0 0,2-8 0 0,-2 8 0 0,0 0 0 0,0 0 0 0,0 0 5 1,0 0-5-1,0 0 4 103,0 0-4-103,0 8 12 0,0-8-12 1,0 37 31-1,0-37-31 0,0 47 5 0,0-47-5 0,0 57 5 0,0-57-5 0,-6 56 7 0,6-56-7 0,-9 57 6 0,9-57-6 0,-6 50 8 0,6-50-8 0,-8 49 7 0,8-49-7 0,-2 40 13 0,2-40-13 0,-3 37 10 0,3-37-10 0,0 28 17 0,0-28-17 0,0 17 13 0,0-17-13 1,0 11 18-1,0-11-18 0,0 4 19 113,0-4-19-113,0 0 23 0,0 0-23 0,0 0 15 0,0 0-15 0,0 0 13 0,0 0-13 0,28 0 11 1,-28 0-11-1,33 0 8 0,-33 0-8 0,39-9 5 0,-39 9-5 0,41-14 8 0,-41 14-8 1,36-13 11 0,-36 13-11-1,36-10 11 0,-36 10-11 0,32-10 6 0,-32 10-6 0,32-12 0 0,-32 12 0 0,28-12 0 0,-28 12 0 0,20-8-4 0,-20 8 4 0,16-5-24 1,-16 5 24-1,1-5-76 0,-1 5 76 0,0-9-142 106,0 9 142-106,0-4-226 0,0 4 226 0,0-2-361 1,0 2 361-1</inkml:trace>
    </iact:actionData>
  </iact:action>
  <iact:action type="add" startTime="10808">
    <iact:property name="dataType"/>
    <iact:actionData xml:id="d3">
      <inkml:trace xmlns:inkml="http://www.w3.org/2003/InkML" xml:id="stk3" contextRef="#ctx0" brushRef="#br1">13039 8688 513 0,'0'0'0'11,"0"0"105"-8,0 0-105-2,0 0 119-1,0 0-119 0,0 0 107 1,0 0-107-1,0 0 71 0,0 0-71 0,-200-14 75 0,200 14-75 1,-84 0 44-1,84 0-44 0,-97 24 49 0,97-24-49 2,-108 30 28 0,108-30-28 0,-123 42 33 0,123-42-33 0,-124 57 25 0,124-57-25-1,-127 76 35-1,127-76-35 0,-113 94 37 1,113-94-37-1,-88 117 45 0,88-117-45 0,-70 127 34 2,70-127-34 0,-43 133 42 0,43-133-42-2,-20 139 31 1,20-139-31-1,0 137 20 0,0-137-20 0,10 136 22 0,-10-136-22 0,82 139 15 0,-82-139-15 0,128 140 10 0,-128-140-10 1,171 128 9 0,-171-128-9 1,194 104 3 0,-194-104-3-2,210 60 0 0,-210-60 0 0,205 0-2 1,-205 0 2-1,190-25-1 0,-190 25 1 0,165-114 0 1,-165 114 0 1,133-163-1 1,-133 163 1-1,95-197-3 1,-95 197 3-1,59-218-3 1,-59 218 3 0,17-221-8 0,-17 221 8-1,0-202-48 1,0 202 48 1,-23-171-84-4,23 171 84 0,-69-131-94 0,69 131 94 1,-51-17-168 0,51 17 168 1,-45 0-385 1,45 0 385-1</inkml:trace>
    </iact:actionData>
  </iact:action>
  <iact:action type="add" startTime="12324">
    <iact:property name="dataType"/>
    <iact:actionData xml:id="d4">
      <inkml:trace xmlns:inkml="http://www.w3.org/2003/InkML" xml:id="stk4" contextRef="#ctx0" brushRef="#br1">24461 8158 569 0,'0'0'0'4,"0"0"196"-3,0 0-196-1,0 0 102 0,0 0-102 0,0 0 117 1,0 0-117-1,0 0 67 175,0 0-67-167,0 0 47-4,0 0-47-2,0 0 57-2,0 0-57 0,70 47 47 0,-70-47-47 0,16 25 51 0,-16-25-51 0,24 31 59 1,-24-31-59-1,25 38 59 0,-25-38-59 0,30 36 46 0,-30-36-46 0,32 42 39 3,-32-42-39 0,34 45 26-1,-34-45-26-2,35 45 18 0,-35-45-18 0,37 48 20 0,-37-48-20 0,35 50 26 0,-35-50-26 1,33 52 10 0,-33-52-10 1,32 55 17-1,-32-55-17 2,32 50 10-3,-32-50-10 0,31 48 4 1,-31-48-4-1,27 46 8 0,-27-46-8 0,28 45 5 2,-28-45-5 1,26 37 6-2,-26-37-6 0,29 35 7 2,-29-35-7-2,24 29 8 0,-24-29-8-1,21 22 7 1,-21-22-7 0,20 17 5 0,-20-17-5 2,19 20 5 1,-19-20-5-3,17 16 4 2,-17-16-4-1,23 24 4-2,-23-24-4 1,18 24 7-1,-18-24-7 0,23 29 11 0,-23-29-11 0,20 28 8 2,-20-28-8 0,23 30 5 0,-23-30-5 1,19 25 2 2,-19-25-2-5,18 24 2 1,-18-24-2 1,17 20 1 17,-17-20-1-13,10 19 1-5,-10-19-1-1,13 17 0 0,-13-17 0 0,12 8 1 1,-12-8-1-1,4 8 0 9,-4-8 0-6,5 0-2 0,-5 0 2-1,2 2 0 2,-2-2 0-4,0 0 0 13,0 0 0-11,0 0 0-2,0 0 0 1,3 0 0 329,-3 0 0-325,0 0 0-1,0 0 0-1,0 0-1 1,0 0 1-2,0 0-2 1,0 0 2-2,0 0-5-1,0 0 5 1,0 0-6-1,0 0 6 0,0 0-8 0,0 0 8 0,0 0-15 0,0 0 15 0,-13 0-17 0,13 0 17 1,-30-10-8 0,30 10 8 1,-41-25-6 0,41 25 6-2,-42-32-14 0,42 32 14 0,-36-31-10 0,36 31 10 0,-41-27-12 1,41 27 12-1,-31-27-14 0,31 27 14 0,-29-18-13 0,29 18 13 0,-21-15-10 0,21 15 10 0,-16-8-9 0,16 8 9 1,-7-6-4-1,7 6 4 0,-3 0-1 0,3 0 1 0,0 0 0 0,0 0 0 0,0 0 1 0,0 0-1 1,0 0 2 1,0 0-2 1,0 0 3-2,0 0-3 0,0 0 8-1,0 0-8 0,0 0 24 0,0 0-24 0,0 0 28 0,0 0-28 0,19 29 7 1,-19-29-7 1,28 34 5 0,-28-34-5 0,33 30 11 1,-33-30-11-2,27 32 12 0,-27-32-12-1,32 25 8 0,-32-25-8 0,28 22 9 1,-28-22-9-1,30 20 5 0,-30-20-5 0,26 17 3 0,-26-17-3 0,28 11 2 0,-28-11-2 1,17 9 3-1,-17-9-3 0,19 4 3 0,-19-4-3 0,13 4 1 0,-13-4-1 0,10 0 2 1,-10 0-2 0,11 0 1 0,-11 0-1 2,4 0 2-3,-4 0-2 0,3 0 3 1,-3 0-3-1,4 0 0 0,-4 0 0 0,4 0 6 2,-4 0-6-2,2 0 3 3,-2 0-3 1,0 0 0-2,0 0 0 0,0 0-2-1,0 0 2-1,0-23-4 0,0 23 4 0,0-39-4 0,0 39 4 0,0-50-5 0,0 50 5 1,0-51-2-1,0 51 2 0,0-40-22 1,0 40 22 8,0-25-60-7,0 25 60 0,0-20-91-2,0 20 91 0,-2-7-154 0,2 7 154 5,0 0-205 0,0 0 205 1,-4 0-339-6,4 0 339 0</inkml:trace>
    </iact:actionData>
  </iact:action>
  <iact:action type="add" startTime="13599">
    <iact:property name="dataType"/>
    <iact:actionData xml:id="d5">
      <inkml:trace xmlns:inkml="http://www.w3.org/2003/InkML" xml:id="stk5" contextRef="#ctx0" brushRef="#br1">25254 8108 535 0,'0'0'0'6,"0"0"92"-6,0 0-92 0,0 0 95 0,0 0-95 0,0 0 106 1,0 0-106-1,0 0 80 0,0 0-80 0,0 0 79 0,0 0-79 0,0 0 62 0,0 0-62 0,-103 64 43 1,103-64-43-1,-33 48 41 0,33-48-41 0,-38 53 34 0,38-53-34 0,-39 56 41 0,39-56-41 0,-36 56 35 0,36-56-35 0,-35 62 31 1,35-62-31-1,-36 62 28 0,36-62-28 0,-36 64 21 0,36-64-21 0,-31 66 23 3,31-66-23-3,-30 60 24 15,30-60-24-13,-29 66 19-2,29-66-19 0,-28 56 13 301,28-56-13-300,-23 57 12 4,23-57-12-5,-15 47 10 2,15-47-10-2,-15 45 12 0,15-45-12 0,-19 39 7 1,19-39-7-1,-16 32 8 0,16-32-8 0,-19 30 5 0,19-30-5 0,-15 25 1 1,15-25-1-1,-16 26 1 4,16-26-1-2,-16 20 1-2,16-20-1 1,-14 17 1-1,14-17-1 0,-10 11 1 0,10-11-1 0,-13 10 0 0,13-10 0 0,-10 9 1 1,10-9-1-1,-5 8 3 1,5-8-3 1,-7 7 2 0,7-7-2-2,-4 2 1 0,4-2-1 0,-3 3 1 0,3-3-1 1,0 0-1 0,0 0 1 3,0 0 0-1,0 0 0-1,0 0-6 0,0 0 6 0,0 0-9 0,0 0 9 0,0 0-15 0,0 0 15-1,0-3-13 0,0 3 13-1,0-26-2 0,0 26 2 0,0-31-3 0,0 31 3 0,0-33-1 0,0 33 1 0,3-38-3 1,-3 38 3-1,8-35-3 0,-8 35 3 0,8-36-4 0,-8 36 4 0,7-37-5 0,-7 37 5 0,6-31-2 1,-6 31 2-1,4-19-2 3,-4 19 2 0,3-9-4-2,-3 9 4 2,0-3 0-1,0 3 0-2,0 0 7 0,0 0-7 0,0 0 4 0,0 0-4 0,0 7 15 0,0-7-15 1,0 32 25-1,0-32-25 0,0 43 4 0,0-43-4 1,0 44 6-1,0-44-6 12,-3 51 10-8,3-51-10-3,-4 45 10 3,4-45-10-3,-6 45 16 2,6-45-16-1,0 42 19-2,0-42-19 0,-3 34 22 1,3-34-22-1,0 28 21 0,0-28-21 0,0 16 19 0,0-16-19 0,0 10 21 1,0-10-21-1,0 0 24 0,0 0-24 7,0 0 36-6,0 0-36-1,0 0 17 0,0 0-17 0,19 0 4 0,-19 0-4 1,38-10 1 7,-38 10-1-7,40-30 5 19,-40 30-5-14,44-34 3-5,-44 34-3 0,40-31 0 1,-40 31 0 1,29-25 0-3,-29 25 0 0,19-15 0 0,-19 15 0 0,12-5 0 20,-12 5 0-15,3-2 0-5,-3 2 0 0,0 0-2 0,0 0 2 1,2 0-75 12,-2 0 75-13,0 0-138 1,0 0 138 0,0 11-270 3,0-11 270 3,0 20-647-5,0-20 647-2</inkml:trace>
    </iact:actionData>
  </iact:action>
  <iact:action type="add" startTime="14953">
    <iact:property name="dataType"/>
    <iact:actionData xml:id="d6">
      <inkml:trace xmlns:inkml="http://www.w3.org/2003/InkML" xml:id="stk6" contextRef="#ctx0" brushRef="#br1">20221 8753 437 0,'0'0'0'1,"0"0"86"-1,0 0-86 0,0 0 116 0,0 0-116 0,0 0 129 0,0 0-129 0,0 0 78 1,0 0-78-1,0 0 58 5,0 0-58-4,-194-104 62 293,194 104-62-287,-59-10 57-4,59 10-57 0,-57-9 44-1,57 9-44-1,-64 0 47 2,64 0-47 0,-68 0 37-2,68 0-37 0,-69 9 43 1,69-9-43 0,-71 42 41 1,71-42-41-1,-70 55 40 1,70-55-40-1,-64 65 31 0,64-65-31 0,-53 77 17 1,53-77-17-1,-50 84 12 0,50-84-12 1,-37 90 19-1,37-90-19 0,-37 101 26 7,37-101-26-9,-20 109 32 1,20-109-32 1,-10 110 23-1,10-110-23 0,0 113 27 1,0-113-27 1,0 112 18-3,0-112-18 2,48 109 24-2,-48-109-24 1,72 98 12-1,-72-98-12 0,100 84 1 0,-100-84-1 1,121 66 0-1,-121-66 0 0,140 42-4 0,-140-42 4 0,158 17-12 0,-158-17 12 0,155 0-11 0,-155 0 11 3,153-26-12-2,-153 26 12 1,145-64-2-1,-145 64 2 0,124-85 0-1,-124 85 0 0,105-91 4 0,-105 91-4 1,71-105 0-1,-71 105 0 0,40-119 1 1,-40 119-1 0,2-126-1 0,-2 126 1 0,0-129-3 0,0 129 3-1,-53-125-9 0,53 125 9 0,-79-109-63 1,79 109 63-1,-102-92-137 1,102 92 137-1,-52-14-175 0,52 14 175 0,-48-5-345 0,48 5 345 1</inkml:trace>
    </iact:actionData>
  </iact:action>
  <iact:action type="add" startTime="19694">
    <iact:property name="dataType"/>
    <iact:actionData xml:id="d7">
      <inkml:trace xmlns:inkml="http://www.w3.org/2003/InkML" xml:id="stk7" contextRef="#ctx0" brushRef="#br2">8047 8220 510 0,'0'0'0'3,"0"0"220"-3,0 0-220 0,0 0 100 0,0 0-100 0,0 0 118 1,0 0-118-1,0 0 86 1,0 0-86-1,0 0 51 0,0 0-51 0,0 0 55 289,0 0-55-288,-13-17 56-1,13 17-56 3,-9-9 56 0,9 9-56 0,-10-9 46 0,10 9-46-2,-16-12 59-1,16 12-59 0,-13-13 52 0,13 13-52 0,-16-14 38 1,16 14-38 1,-15-10 34 2,15 10-34 0,-16-7 30-2,16 7-30 0,-14-5 26-1,14 5-26-1,-16-3 22 0,16 3-22 0,-12-2 16 0,12 2-16 0,-13 0 16 1,13 0-16 0,-14 0 13 2,14 0-13-2,-4 0 13-1,4 0-13 0,-13 0 9 1,13 0-9 1,-11 0 9 0,11 0-9-1,-14 0 12-1,14 0-12 0,-16 2 11 0,16-2-11 0,-17 17 9 1,17-17-9-1,-21 20 9 0,21-20-9 0,-17 22 7 0,17-22-7 0,-23 23 6 0,23-23-6 0,-16 23 3 1,16-23-3-1,-16 16 4 0,16-16-4 0,-15 17 4 0,15-17-4 0,-10 17 1 0,10-17-1 0,-11 15 2 1,11-15-2 1,-12 17 3 0,12-17-3-2,-10 15 4 1,10-15-4-1,-13 20 8 0,13-20-8 1,-10 23 7-1,10-23-7 0,-13 24 9 0,13-24-9 0,-8 27 2 0,8-27-2 0,-11 28 5 0,11-28-5 1,-12 26 3-1,12-26-3 0,-13 27 1 0,13-27-1 1,-7 22 0 1,7-22 0 0,-10 22 2 0,10-22-2-1,-10 21-1-1,10-21 1 0,-6 19 1 2,6-19-1 1,-6 20 1 0,6-20-1 0,-7 19 4-1,7-19-4 0,-6 20 0-1,6-20 0 2,-4 23 0 0,4-23 0-3,-3 22 0 3,3-22 0 0,0 23 0-1,0-23 0-2,-5 19 1 6,5-19-1-5,-3 20 2 1,3-20-2 1,-7 17 1-2,7-17-1 0,-6 17 4-1,6-17-4 0,0 17 1 1,0-17-1-1,-4 11 3 6,4-11-3-6,0 17 5 11,0-17-5-4,-3 17 5-4,3-17-5-1,0 19 10-2,0-19-10 7,0 20 10-6,0-20-10-1,0 23 15 30,0-23-15-29,0 17 6 0,0-17-6 2,0 16 10-2,0-16-10-1,0 14 6 0,0-14-6 0,0 11 12 2,0-11-12-2,0 13 15 22,0-13-15-13,0 3 8-6,0-3-8-2,0 7 10 1,0-7-10 1,7 5 8-1,-7-5-8-2,16 5 9 2,-16-5-9-2,21 7 9 0,-21-7-9 1,27 5 3 5,-27-5-3 1,33 3 3-5,-33-3-3-1,37 5 4 4,-37-5-4 18,36 9 2-16,-36-9-2-6,30 5 2 0,-30-5-2 2,31 12 1-2,-31-12-1-1,27 9 2 0,-27-9-2 2,24 6 1-2,-24-6-1 0,20 7 0 327,-20-7 0-319,16 6 1-6,-16-6-1-2,16 7 2 1,-16-7-2-1,17 0 0 0,-17 0 0 1,18 0-1-1,-18 0 1 3,17 0 0-1,-17 0 0-1,19 0-1-1,-19 0 1 0,23 0 0 1,-23 0 0-1,23 0 1 0,-23 0-1 0,20 0 0 0,-20 0 0 0,21 0 0 1,-21 0 0 0,20 0 1 1,-20 0-1-1,19 0 0-1,-19 0 0 0,23 0 0 0,-23 0 0 0,17 0 0 1,-17 0 0-1,24 0 0 0,-24 0 0 1,17 0 0 1,-17 0 0 1,20 0-1-1,-20 0 1-1,15-13-1 0,-15 13 1 1,13-13 0 0,-13 13 0-1,16-21-1-1,-16 21 1 0,16-27-2 0,-16 27 2 1,11-40-1-1,-11 40 1 0,13-48-2 0,-13 48 2 0,6-55-1 0,-6 55 1 0,5-60 0 1,-5 60 0-1,8-61 0 3,-8 61 0 0,3-59 0-3,-3 59 0 2,2-54 0 1,-2 54 0-2,0-50 1 2,0 50-1-1,0-48 0 0,0 48 0-1,0-48-1 1,0 48 1 1,0-42 0-2,0 42 0 1,0-39 0-2,0 39 0 1,-2-27-3 2,2 27 3-1,-16-18-3 0,16 18 3-2,-19-17-4 1,19 17 4 1,-24-15-5-1,24 15 5 0,-26-10-2 1,26 10 2-1,-26-14-1 1,26 14 1-1,-18-8-2 1,18 8 2-1,-14 0-5-1,14 0 5 0,-9 0-14 0,9 0 14 0,-4 0-45 1,4 0 45-1,-3 0-82 0,3 0 82 0,0 0-141 5,0 0 141-4,0 0-193 0,0 0 193-1,0 17-328 0,0-17 328 0,0 21-696 0,0-21 696 0</inkml:trace>
    </iact:actionData>
  </iact:action>
  <iact:action type="add" startTime="21330">
    <iact:property name="dataType"/>
    <iact:actionData xml:id="d8">
      <inkml:trace xmlns:inkml="http://www.w3.org/2003/InkML" xml:id="stk8" contextRef="#ctx0" brushRef="#br2">9796 9441 8 0,'0'0'0'5,"0"0"586"-5,0 0-586 1,0 0 143-1,0 0-143 0,0 0 115 0,0 0-115 1,0 0 72-1,0 0-72 0,0 0 50 0,0 0-50 0,0 0 54 0,0 0-54 0,0 0 70 0,0 0-70 1,-13-35 63-1,13 35-63 0,-26-6 62 0,26 6-62 0,-27-9 58 0,27 9-58 0,-24-5 44 0,24 5-44 0,-21-6 39 1,21 6-39 0,-19-3 37 1,19 3-37-1,-23-5 35-1,23 5-35 1,-15-3 27-1,15 3-27 0,-19-2 24 0,19 2-24 1,-20-4 23-1,20 4-23 1,-17-3 22 2,17 3-22-3,-24-1 20 1,24 1-20-1,-18 0 14 8,18 0-14-6,-18 0 19 10,18 0-19-6,-23 0 15-5,23 0-15 0,-25 0 13-1,25 0-13 2,-20 0 13 7,20 0-13-6,-26 1 11 312,26-1-11-315,-23 12 11 8,23-12-11-6,-23 12 10-2,23-12-10 0,-24 10 8 0,24-10-8 0,-20 12 6 1,20-12-6-1,-20 11 2 0,20-11-2 0,-18 11 3 0,18-11-3 0,-18 12 3 1,18-12-3-1,-21 13 4 2,21-13-4-1,-20 20 8 1,20-20-8-2,-20 19 4 0,20-19-4 1,-19 26 8 0,19-26-8 0,-18 25 9 1,18-25-9 1,-14 24 4-3,14-24-4 2,-13 24 5 0,13-24-5-1,-16 25 6-1,16-25-6 1,-12 26 4-1,12-26-4 0,-13 26 2 0,13-26-2 1,-13 27 6-1,13-27-6 0,-10 26 2 0,10-26-2 0,-4 26 4 0,4-26-4 1,-9 19 3-1,9-19-3 0,-7 20 7 0,7-20-7 0,-12 17 2 1,12-17-2-1,-4 15 6 0,4-15-6 1,-4 17 3 2,4-17-3-1,-6 18 2-2,6-18-2 0,-3 19 7 0,3-19-7 0,-3 16 5 0,3-16-5 1,0 17 4-1,0-17-4 0,0 18 4 0,0-18-4 0,0 13 3 0,0-13-3 0,0 18 3 0,0-18-3 1,0 20 8-1,0-20-8 2,0 19 7 1,0-19-7-2,9 20 5-1,-9-20-5 0,10 25 4 0,-10-25-4 0,10 20 3 0,-10-20-3 1,7 22 2-1,-7-22-2 0,13 19 3 0,-13-19-3 0,10 21 1 0,-10-21-1 0,9 17 3 0,-9-17-3 1,16 16 1 1,-16-16-1 0,12 14 1-2,-12-14-1 1,17 14 4 4,-17-14-4-4,19 13 3-1,-19-13-3 1,11 12 5-1,-11-12-5 0,18 15 3 0,-18-15-3 0,19 14 7 0,-19-14-7 1,17 12 4 0,-17-12-4 1,19 10 0 0,-19-10 0-1,20 5 4 1,-20-5-4-2,25 6 5 9,-25-6-5 1,29 4 3-8,-29-4-3-2,30 3 0 1,-30-3 0-1,37 0 4 15,-37 0-4-11,33 0 1-3,-33 0-1 0,35 0 2-1,-35 0-2 1,32 0 0 6,-32 0 0-6,29 0 0 320,-29 0 0-320,27 0 0 2,-27 0 0-2,28 0 1 0,-28 0-1 1,24-3 0-1,-24 3 0 2,26-12 1-2,-26 12-1 1,28-9 0 0,-28 9 0 1,23-8 1-1,-23 8-1-1,20-5 0 2,-20 5 0-2,21-7 0 1,-21 7 0-1,16-5 1 0,-16 5-1-1,16-5 0 0,-16 5 0 2,17-10 1 0,-17 10-1-1,10-5 0 1,-10 5 0-2,13-8-1 0,-13 8 1 1,12-14-4-1,-12 14 4 0,11-17 0 0,-11 17 0 0,13-25-1 0,-13 25 1 0,5-30-2 0,-5 30 2 1,13-32-1-1,-13 32 1 2,10-37 1 0,-10 37-1 0,4-32 0-2,-4 32 0 1,12-37 0-1,-12 37 0 0,4-38 0 0,-4 38 0 0,3-36 0 1,-3 36 0 0,0-37 1 1,0 37-1-1,0-39 0 1,0 39 0 0,0-38 0 0,0 38 0 0,0-39-2-1,0 39 2 3,0-47-2-1,0 47 2 0,-3-41-1-1,3 41 1-1,-16-40-2 1,16 40 2-1,-24-39-1-1,24 39 1 2,-24-34-3 1,24 34 3-2,-24-31-2 1,24 31 2 0,-25-25 0-1,25 25 0 0,-16-17-26 0,16 17 26 1,-16-12-65 1,16 12 65-1,-11-5-112 0,11 5 112-2,-12 0-177 0,12 0 177 0,-3 0-256 1,3 0 256 1,0 0-432 0,0 0 432 0</inkml:trace>
    </iact:actionData>
  </iact:action>
  <iact:action type="add" startTime="24741">
    <iact:property name="dataType"/>
    <iact:actionData xml:id="d9">
      <inkml:trace xmlns:inkml="http://www.w3.org/2003/InkML" xml:id="stk9" contextRef="#ctx0" brushRef="#br2">15171 8226 777 0,'0'0'0'1,"0"0"91"0,0 0-91 0,0 0 121 0,0 0-121 0,0 0 97-1,0 0-97 1,0 0 66-1,0 0-66 0,0 0 63 0,0 0-63 0,0 0 48 0,0 0-48 0,0 0 40 0,0 0-40 0,-87-36 52 0,87 36-52 0,-29 0 46 0,29 0-46 0,-24 0 42 0,24 0-42 0,-28 0 38 1,28 0-38-1,-26 4 34 0,26-4-34 0,-29 11 25 0,29-11-25 0,-29 15 22 0,29-15-22 0,-29 17 23 0,29-17-23 0,-30 17 14 0,30-17-14 1,-29 19 12-1,29-19-12 0,-28 18 10 132,28-18-10-132,-29 27 14 1,29-27-14-1,-25 22 16 0,25-22-16 0,-26 28 16 1,26-28-16-1,-20 29 12 0,20-29-12 0,-22 30 11 0,22-30-11 0,-19 31 4 0,19-31-4 0,-23 31 5 0,23-31-5 0,-17 34 3 1,17-34-3-1,-16 30 4 0,16-30-4 0,-13 36 1 0,13-36-1 0,-12 32 4 0,12-32-4 0,-8 37 4 1,8-37-4 0,-5 33 4-1,5-33-4 0,-6 35 6 0,6-35-6 0,-4 34 7 1,4-34-7-1,0 30 7 0,0-30-7 0,0 34 4 0,0-34-4 0,0 27 6 1,0-27-6-1,0 32 4 105,0-32-4-104,0 25 6-1,0-25-6 0,0 28 6 0,0-28-6 1,12 26 5-1,-12-26-5 0,16 25 9 0,-16-25-9 0,23 25 2 0,-23-25-2 0,17 22 3 0,-17-22-3 0,23 24 3 0,-23-24-3 0,21 20 5 0,-21-20-5 0,26 18 7 0,-26-18-7 0,27 18 8 0,-27-18-8 0,31 13 10 1,-31-13-10-1,33 9 3 0,-33-9-3 0,36 6 4 0,-36-6-4 0,39 0 2 2,-39 0-2-1,38 0 2 104,-38 0-2-104,44 0 3 0,-44 0-3-1,46 0 3 0,-46 0-3 0,42-2 2 0,-42 2-2 0,42-13 1 0,-42 13-1 0,38-13 1 0,-38 13-1 0,29-12 2 0,-29 12-2 0,30-14 1 0,-30 14-1 0,25-17 2 0,-25 17-2 0,29-17 0 0,-29 17 0 0,30-17 0 0,-30 17 0 0,29-20 0 0,-29 20 0 0,25-25 2 0,-25 25-2 0,23-25 0 1,-23 25 0-1,23-31 0 103,-23 31 0-103,18-33-2 0,-18 33 2 0,13-40-1 0,-13 40 1 0,10-47 0 0,-10 47 0 0,6-51-1 0,-6 51 1 0,0-60-1 0,0 60 1 0,0-58-1 1,0 58 1-1,0-62-1 0,0 62 1 0,0-56-2 0,0 56 2 0,0-53-1 0,0 53 1 0,-18-46-2 0,18 46 2 0,-19-33-1 0,19 33 1 0,-13-20-4 0,13 20 4 0,-16-9-22 0,16 9 22 0,-11 0-78 101,11 0 78-98,-20 0-114-3,20 0 114 0,-19 0-137 1,19 0 137-1,-10 21-226 0,10-21 226 0,-3 21-417 0,3-21 417 0</inkml:trace>
    </iact:actionData>
  </iact:action>
  <iact:action type="add" startTime="25776">
    <iact:property name="dataType"/>
    <iact:actionData xml:id="d10">
      <inkml:trace xmlns:inkml="http://www.w3.org/2003/InkML" xml:id="stk10" contextRef="#ctx0" brushRef="#br2">16819 9527 48 0,'0'0'0'2,"0"0"455"-2,0 0-455 0,0 0 143 0,0 0-143 0,0 0 144 0,0 0-144 0,0 0 130 0,0 0-130 0,0 0 100 0,0 0-100 0,0 0 87 1,0 0-87-1,19-5 68 132,-19 5-68-126,0 0 54-6,0 0-54 1,0-4 43-1,0 4-43 0,0-3 49 0,0 3-49 0,-3-10 68 0,3 10-68 0,-24-3 43 0,24 3-43 0,-28-4 39 1,28 4-39-1,-32-2 31 0,32 2-31 0,-33 0 23 0,33 0-23 0,-39 0 13 0,39 0-13 0,-35 0 12 0,35 0-12 0,-38 0 11 0,38 0-11 0,-39 0 17 1,39 0-17-1,-33 0 8 0,33 0-8 0,-36 0 9 0,36 0-9 0,-28 9 11 0,28-9-11 0,-25 10 10 0,25-10-10 0,-24 12 15 2,24-12-15 1,-23 10 20 1,23-10-20-3,-18 17 16-1,18-17-16 1,-17 17 20 7,17-17-20-6,-23 20 13 4,23-20-13-5,-15 23 13 184,15-23-13-184,-16 19 14-1,16-19-14 0,-20 22 8 0,20-22-8 0,-13 17 5 0,13-17-5 0,-10 20 5 1,10-20-5-1,-18 14 2 0,18-14-2 0,-8 15 2 0,8-15-2 0,-11 16 1 0,11-16-1 0,-4 12 2 0,4-12-2 0,-9 17 5 0,9-17-5 1,-1 16 9-1,1-16-9 0,0 21 16 0,0-21-16 0,0 19 10 0,0-19-10 0,0 26 10 0,0-26-10 0,0 24 7 0,0-24-7 0,0 28 9 0,0-28-9 0,0 29 4 2,0-29-4-1,0 28 5 1,0-28-5-2,0 24 4 0,0-24-4 0,4 23 3 0,-4-23-3 0,10 20 2 1,-10-20-2-1,11 14 3 0,-11-14-3 0,8 17 3 0,-8-17-3 0,18 18 6 0,-18-18-6 0,14 22 5 0,-14-22-5 1,22 22 6 0,-22-22-6-1,23 25 5 6,-23-25-5-5,20 25 5 176,-20-25-5-176,24 24 6 2,-24-24-6-3,20 19 4 0,-20-19-4 0,20 16 1 0,-20-16-1 0,20 14 2 0,-20-14-2 0,24 15 1 2,-24-15-1-1,17 7 1-1,-17-7-1 0,20 10 1 0,-20-10-1 0,19 3 1 0,-19-3-1 0,25 8 1 0,-25-8-1 0,27 5 4 0,-27-5-4 1,29 9 4-1,-29-9-4 0,31 2 0 0,-31-2 0 0,30 6-1 1,-30-6 1 0,28 2 0-1,-28-2 0 0,32 0 1 0,-32 0-1 0,27 3 0 0,-27-3 0 0,33 0 1 0,-33 0-1 0,28 0 1 0,-28 0-1 0,25 0 0 0,-25 0 0 0,24 0 0 1,-24 0 0-1,24 0 0 0,-24 0 0 0,15 0 1 0,-15 0-1 0,18 0-2 1,-18 0 2-1,19-8-2 1,-19 8 2 2,23-17-3-3,-23 17 3 0,22-23-2 181,-22 23 2-181,23-22 0 5,-23 22 0-5,24-29-1 0,-24 29 1 1,24-30-1-1,-24 30 1 0,20-37-1 0,-20 37 1 0,20-39 0 0,-20 39 0 0,16-47-1 0,-16 47 1 0,9-54-2 0,-9 54 2 0,0-62-2 1,0 62 2-1,4-67 0 0,-4 67 0 0,0-64 0 0,0 64 0 0,0-57 0 0,0 57 0 0,0-48-1 0,0 48 1 0,0-38-1 0,0 38 1 0,0-32-3 0,0 32 3 1,-10-25 0-1,10 25 0 0,-23-25-3 0,23 25 3 0,-23-24-6 0,23 24 6 0,-28-19-2 0,28 19 2 0,-33-20-7 0,33 20 7 0,-34-10-39 0,34 10 39 0,-39-8-74 1,39 8 74-1,-43-7-103 0,43 7 103 0,-52 0-147 0,52 0 147 0,-18 0-227 0,18 0 227 0,-19 0-390 4,19 0 390-4</inkml:trace>
    </iact:actionData>
  </iact:action>
  <iact:action type="add" startTime="28640">
    <iact:property name="dataType"/>
    <iact:actionData xml:id="d11">
      <inkml:trace xmlns:inkml="http://www.w3.org/2003/InkML" xml:id="stk11" contextRef="#ctx0" brushRef="#br2">7416 10201 547 0,'0'0'0'6,"0"0"95"-5,0 0-95 0,0 0 49-1,0 0-49 0,0 0 99 0,0 0-99 0,0 0 77 0,0 0-77 0,0 0 48 0,0 0-48 0,0 0 48 0,0 0-48 1,0 0 53-1,0 0-53 0,-39-3 64 0,39 3-64 0,-10 0 55 0,10 0-55 0,-10 0 60 0,10 0-60 0,-18 23 47 0,18-23-47 0,-18 30 37 1,18-30-37-1,-15 41 34 0,15-41-34 0,-13 45 28 0,13-45-28 0,-13 47 31 2,13-47-31-1,-13 47 25-1,13-47-25 0,-7 43 19 2,7-43-19-2,-8 33 14 1,8-33-14-1,-2 34 4 6,2-34-4-3,0 28 8 2,0-28-8-4,0 22 10 4,0-22-10-3,0 27 16 299,0-27-16-301,0 19 18 1,0-19-18-1,2 22 15 1,-2-22-15 0,24 23 7 2,-24-23-7-1,24 22 8-1,-24-22-8 1,23 23 5-1,-23-23-5-1,29 27 2 0,-29-27-2 0,25 29 2 1,-25-29-2-1,26 28 2 0,-26-28-2 0,16 22 0 0,-16-22 0 0,15 17 1 0,-15-17-1 0,10 12 1 1,-10-12-1-1,3 13 1 0,-3-13-1 0,1 15 0 0,-1-15 0 0,9 14 0 0,-9-14 0 0,3 19 1 1,-3-19-1-1,1 14 0 0,-1-14 0 0,3 14 2 0,-3-14-2 0,0 12 0 0,0-12 0 2,4 5 0 2,-4-5 0-2,3 6 0-2,-3-6 0 1,5 2 0 1,-5-2 0 0,0 4 1-2,0-4-1 0,0 1 1 1,0-1-1 0,0 0 0-1,0 0 0 0,0 0-1 0,0 0 1 0,0 0-1 1,0 0 1-1,0 0-1 0,0 0 1 0,0 0-1 0,0 0 1 0,0 4-2 1,0-4 2 0,0 0-1 2,0 0 1-2,-16 0-2-1,16 0 2 0,-37 0 0 0,37 0 0 0,-39 0 0 0,39 0 0 0,-40 0 1 0,40 0-1 1,-44 0-1 0,44 0 1 2,-40 0 0-2,40 0 0-1,-37 0-1 0,37 0 1 0,-29-4 0 0,29 4 0 1,-23-7 0-1,23 7 0 0,-16-6-1 2,16 6 1 0,-8-2-1 0,8 2 1-1,-8-3-4 0,8 3 4-1,-1-2-1 0,1 2 1 0,-3 0-1 0,3 0 1 0,0-4 0 0,0 4 0 0,0 0 0 1,0 0 0-1,0 0 2 6,0 0-2-6,0 0 2 24,0 0-2-24,0 0 3 0,0 0-3 0,0 0 8 2,0 0-8 1,0 0 9 0,0 0-9-3,0 0 14 16,0 0-14-12,25 0 6-4,-25 0-6 0,30 0 6 1,-30 0-6-1,32 6 7 25,-32-6-7-20,38 5 16-5,-38-5-16 0,40 8 17 0,-40-8-17 0,36 9 21 1,-36-9-21-1,40 11 19 21,-40-11-19-13,37 5 24-7,-37-5-24-1,34 9 18 0,-34-9-18 2,30 3 10 0,-30-3-10 0,23 4 9 0,-23-4-9-2,16 0 7 19,-16 0-7-17,9 0 7-2,-9 0-7 0,3 0 7 0,-3 0-7 1,3 0 9 325,-3 0-9-322,0 0 6-3,0 0-6 1,0 0 1 0,0 0-1-1,0 0 1 1,0 0-1-2,0 0 1 2,0 0-1-1,3-24 3 0,-3 24-3 1,3-36 9-1,-3 36-9 2,4-45 20-2,-4 45-20 0,3-45 27 2,-3 45-27-1,0-45 21 0,0 45-21-1,4-39 17 0,-4 39-17-1,9-34 10 1,-9 34-10-1,3-30 5 0,-3 30-5 0,1-20 2 0,-1 20-2 0,0-12 2 1,0 12-2 0,3-8 0 0,-3 8 0 0,0-4-13 1,0 4 13-2,0 0-91 1,0 0 91-1,0 0-174 0,0 0 174 0,0 0-285 0,0 0 285 0,4 0-668 0,-4 0 668 0</inkml:trace>
    </iact:actionData>
  </iact:action>
  <iact:action type="add" startTime="30514">
    <iact:property name="dataType"/>
    <iact:actionData xml:id="d12">
      <inkml:trace xmlns:inkml="http://www.w3.org/2003/InkML" xml:id="stk12" contextRef="#ctx0" brushRef="#br2">14481 10184 414 0,'0'0'0'2,"0"0"304"-2,0 0-304 0,0 0 93 0,0 0-93 0,0 0 122 0,0 0-122 0,0 0 69 0,0 0-69 0,0 0 52 1,0 0-52 1,0 0 52-2,0 0-52 0,0 0 30 1,0 0-30-1,12 51 47 0,-12-51-47 0,0 16 31 0,0-16-31 0,0 24 29 0,0-24-29 0,0 22 37 0,0-22-37 0,-5 22 36 0,5-22-36 0,0 31 41 0,0-31-41 0,0 28 40 0,0-28-40 1,0 32 33-1,0-32-33 0,0 28 22 0,0-28-22 0,0 27 22 0,0-27-22 0,0 31 14 0,0-31-14 0,0 25 19 0,0-25-19 0,11 31 21 0,-11-31-21 0,13 26 11 0,-13-26-11 0,14 27 14 1,-14-27-14-1,19 30 22 1,-19-30-22-1,23 24 20 186,-23-24-20-186,22 30 14 0,-22-30-14 0,23 27 17 0,-23-27-17 0,29 30 11 0,-29-30-11 1,25 28 5-1,-25-28-5 0,29 27 15 0,-29-27-15 0,26 32 17 0,-26-32-17 0,27 29 8 0,-27-29-8 0,25 28 5 0,-25-28-5 0,25 22 10 0,-25-22-10 1,23 19 9-1,-23-19-9 0,25 20 6 0,-25-20-6 0,24 17 4 0,-24-17-4 0,23 17 8 0,-23-17-8 0,29 16 4 0,-29-16-4 0,25 16 3 0,-25-16-3 0,29 13 2 0,-29-13-2 0,26 12 3 1,-26-12-3-1,28 7 0 0,-28-7 0 0,24 9 2 0,-24-9-2 0,22 9 1 0,-22-9-1 0,23 2 0 0,-23-2 0 0,20 6 1 0,-20-6-1 0,24 6 0 0,-24-6 0 0,17 5 0 2,-17-5 0-1,20 6 0 1,-20-6 0-2,15 2 1 14,-15-2-1-13,16 6 0-1,-16-6 0 0,13 3 1 188,-13-3-1-188,4 3 1 0,-4-3-1 0,6 3 0 0,-6-3 0 0,6 0 1 1,-6 0-1-1,0 2 2 0,0-2-2 0,3 0 1 0,-3 0-1 0,1 0 1 0,-1 0-1 0,0 0 0 1,0 0 0-1,0 0 0 0,0 0 0 0,0 0-1 0,0 0 1 0,0 0 0 0,0 0 0 1,0 0-1 0,0 0 1 1,0 0 0-2,0 0 0 0,0 0-1 1,0 0 1-1,0 0-2 0,0 0 2 0,0 0-1 0,0 0 1 0,0 0 0 0,0 0 0 0,0 0 0 0,0 0 0 0,0 0-1 1,0 0 1-1,0 0-1 0,0 0 1 0,0 0-4 0,0 0 4 0,0 0-3 0,0 0 3 0,0 0-6 0,0 0 6 0,0-5-8 0,0 5 8 0,-17-31-1 1,17 31 1-1,-26-37 0 0,26 37 0 0,-21-38 0 6,21 38 0-5,-21-34 0 183,21 34 0-183,-25-35-1 1,25 35 1-2,-17-27-1 0,17 27 1 0,-13-25-3 0,13 25 3 0,-16-21 0 0,16 21 0 0,-9-13-5 1,9 13 5-1,-6-12-1 0,6 12 1 0,-6-5-4 0,6 5 4 0,-4 0-2 0,4 0 2 0,0 0 0 0,0 0 0 0,0 0 0 0,0 0 0 0,0 0 0 1,0 0 0 1,0 0 1-1,0 0-1-1,0 0 3 1,0 0-3-1,0 0 3 0,0 0-3 0,0 0 5 0,0 0-5 0,0 0 5 0,0 0-5 0,0 0 8 0,0 0-8 0,4 0 3 0,-4 0-3 0,21 14 1 0,-21-14-1 0,18 20 1 1,-18-20-1-1,21 17 3 0,-21-17-3 0,16 20 1 0,-16-20-1 0,11 15 5 0,-11-15-5 0,9 21 3 0,-9-21-3 0,7 16 7 1,-7-16-7-1,5 12 6 6,-5-12-6-5,8 11 7 124,-8-11-7-124,0 6 6-1,0-6-6 0,0 5 10 0,0-5-10 0,0 8 14 0,0-8-14 0,0 15 16 1,0-15-16-1,0 19 5 0,0-19-5 0,-3 25 4 0,3-25-4 0,-21 23 3 0,21-23-3 0,-28 23 1 0,28-23-1 0,-29 18 3 0,29-18-3 0,-29 21 2 0,29-21-2 0,-27 13 0 0,27-13 0 0,-27 13 0 0,27-13 0 0,-15 5 0 0,15-5 0 0,-14 5 0 0,14-5 0 1,-4 0-1-1,4 0 1 0,-3 3-1 0,3-3 1 1,-4 0-3 0,4 0 3-1,0 0-16 124,0 0 16-124,0 0-62 0,0 0 62 0,-3 5-115 0,3-5 115 1,-3 17-169-1,3-17 169 0,0 10-290 0,0-10 290 0,0 17-1170 0,0-17 1170 0</inkml:trace>
    </iact:actionData>
  </iact:action>
  <iact:action type="add" startTime="34012">
    <iact:property name="dataType"/>
    <iact:actionData xml:id="d13">
      <inkml:trace xmlns:inkml="http://www.w3.org/2003/InkML" xml:id="stk13" contextRef="#ctx0" brushRef="#br3">3974 10507 676 0,'0'0'0'3,"0"0"247"-2,0 0-247-1,0 0 126 0,0 0-126 0,0 0 131 6,0 0-131-6,0 0 101 186,0 0-101-186,0 0 86 1,0 0-86 1,0 0 79 0,0 0-79-1,0 0 56-1,0 0-56 0,23 0 56 0,-23 0-56 0,0 0 62 0,0 0-62 0,0 0 56 1,0 0-56 1,0 0 53-1,0 0-53-1,0 0 47 0,0 0-47 1,0 0 36-1,0 0-36 0,-23 0 35 0,23 0-35 0,-37 0 38 0,37 0-38 0,-37 0 22 0,37 0-22 0,-38 0 24 1,38 0-24-1,-36 0 10 0,36 0-10 0,-34 0 15 0,34 0-15 0,-27 0 9 0,27 0-9 0,-29 0 14 0,29 0-14 0,-23 0 14 0,23 0-14 0,-25 0 10 0,25 0-10 1,-19 0 14-1,19 0-14 0,-22 0 10 0,22 0-10 0,-26 0 7 0,26 0-7 0,-20 0 8 0,20 0-8 1,-23 0 5 3,23 0-5-4,-29 0 0 0,29 0 0 0,-28 0 0 1,28 0 0-1,-29 0 0 7,29 0 0-6,-29 0 0 195,29 0 0-195,-32 0 0 5,32 0 0-6,-27 0 0 0,27 0 0 1,-29 0 0-1,29 0 0 0,-32 0 0 0,32 0 0 0,-29 0 0 0,29 0 0 0,-30 2 0 0,30-2 0 1,-31 8 0-1,31-8 0 0,-27 7 0 0,27-7 0 0,-29 6 0 0,29-6 0 0,-28 6 0 0,28-6 0 0,-26 7 0 0,26-7 0 0,-20 6 0 0,20-6 0 0,-23 7 0 2,23-7 0 1,-21 1 0-2,21-1 0-1,-20 7 0 0,20-7 0 0,-22 5 0 0,22-5 0 0,-24 9 0 0,24-9 0 0,-28 5 0 0,28-5 0 0,-32 8 0 0,32-8 0 0,-32 9 0 0,32-9 0 1,-33 14 0-1,33-14 0 0,-35 11 0 0,35-11 0 0,-27 12 0 0,27-12 0 0,-34 11 0 0,34-11 0 0,-23 11 0 0,23-11 0 0,-22 6 0 1,22-6 0-1,-16 7 0 4,16-7 0-3,-16 7 0 0,16-7 0-1,-14 5 0 7,14-5 0-7,-13 9 0 197,13-9 0-197,-20 9 0 0,20-9 0 2,-19 14 0 0,19-14 0-1,-21 16 0-1,21-16 0 0,-24 25 0 0,24-25 0 0,-32 31 0 0,32-31 0 0,-32 34 0 0,32-34 0 0,-32 34 0 0,32-34 0 0,-29 34 0 0,29-34 0 1,-32 30 0-1,32-30 0 0,-27 34 0 0,27-34 0 0,-29 31 0 0,29-31 0 0,-28 28 0 0,28-28 0 0,-24 29 0 0,24-29 0 0,-28 30 0 0,28-30 0 0,-20 31 0 1,20-31 0 0,-22 30 0 1,22-30 0-2,-23 38 0 0,23-38 0 0,-19 34 0 0,19-34 0 1,-15 33 0-1,15-33 0 0,-18 39 0 0,18-39 0 0,-15 40 0 0,15-40 0 0,-26 47 0 0,26-47 0 0,-25 51 0 0,25-51 0 0,-26 54 0 0,26-54 0 0,-30 50 0 1,30-50 0-1,-23 54 0 1,23-54 0-1,-21 51 0 0,21-51 0 0,-23 50 0 7,23-50 0-5,-16 49 0 3,16-49 0-4,-14 52 0 4,14-52 0-4,-9 47 0 196,9-47 0-196,-9 47 0-1,9-47 0 0,-8 47 0 0,8-47 0 0,0 42 0 0,0-42 0 2,0 39 0 0,0-39 0-1,0 35 0-1,0-35 0 0,0 36 0 0,0-36 0 0,0 30 0 0,0-30 0 1,0 30 0-1,0-30 0 0,10 30 0 0,-10-30 0 0,16 32 0 0,-16-32 0 0,17 32 0 0,-17-32 0 0,26 34 0 0,-26-34 0 0,31 33 0 0,-31-33 0 0,36 34 0 0,-36-34 0 1,38 34 0-1,-38-34 0 0,40 33 0 0,-40-33 0 0,39 36 0 0,-39-36 0 0,44 37 0 0,-44-37 0 0,48 40 0 0,-48-40 0 0,40 37 0 0,-40-37 0 0,48 35 0 0,-48-35 0 1,41 34 0-1,-41-34 0 0,40 29 0 0,-40-29 0 0,44 25 0 0,-44-25 0 0,40 25 0 0,-40-25 0 0,44 20 0 5,-44-20 0-5,50 12 0 0,-50-12 0 1,51 10 0 12,-51-10 0-11,60 5 0-2,-60-5 0 2,63 4 0 196,-63-4 0-196,67 2 0-2,-67-2 0 1,67 0 0-1,-67 0 0 0,69 0 0 0,-69 0 0 0,68 0 0 0,-68 0 0 0,73 0 0 2,-73 0 0 0,71 0 0-1,-71 0 0-1,77-6 0 0,-77 6 0 0,77-10 0 0,-77 10 0 0,84-14 0 0,-84 14 0 0,87-21 0 0,-87 21 0 0,87-24 0 0,-87 24 0 0,79-27 0 0,-79 27 0 1,79-30 0-1,-79 30 0 0,74-28 0 0,-74 28 0 0,68-28 0 0,-68 28 0 0,55-26 0 0,-55 26 0 0,49-24 0 0,-49 24 0 0,45-28 0 0,-45 28 0 0,39-23 0 0,-39 23 0 1,44-28 0-1,-44 28 0 0,40-29 0 0,-40 29 0 0,41-27 0 0,-41 27 0 0,40-28 0 0,-40 28 0 0,37-26 0 0,-37 26 0 0,36-28 0 0,-36 28 0 0,30-25 0 1,-30 25 0-1,34-22 0 3,-34 22 0-2,27-25 0 0,-27 25 0-1,26-24 0 7,-26 24 0-5,23-25 0 11,-23 25 0-13,27-28 0 1,-27 28 0-1,27-31 0 199,-27 31 0-198,29-34 0 0,-29 34 0-1,29-40 0 0,-29 40 0 0,28-41 0 0,-28 41 0 0,27-40 0 1,-27 40 0-1,22-44 0 0,-22 44 0 0,23-45 0 0,-23 45 0 0,26-50 0 0,-26 50 0 0,20-55 0 0,-20 55 0 0,15-52 0 0,-15 52 0 0,12-51 0 0,-12 51 0 0,13-47 0 1,-13 47 0-1,7-52 0 0,-7 52 0 0,4-48 0 0,-4 48 0 0,0-53 0 0,0 53 0 0,3-56 0 0,-3 56 0 0,6-54 0 0,-6 54 0 0,0-53 0 0,0 53 0 0,0-49 0 1,0 49 0-1,0-52 0 0,0 52 0 0,0-53 0 0,0 53 0 0,0-60 0 0,0 60 0 0,0-64 0 0,0 64 0 0,0-69-6 0,0 69 6 0,-16-75-11 0,16 75 11 1,-17-69-6 2,17 69 6-2,-21-63-7-1,21 63 7 0,-19-48-7 1,19 48 7-1,-13-34-5 7,13 34 5-3,-11-18-6 3,11 18 6-3,-13-15-2-4,13 15 2 0,-16-17-6 203,16 17 6-203,-23-17-11 0,23 17 11 4,-28-19-20-3,28 19 20 0,-30-20-29-1,30 20 29 0,-40-23-63 0,40 23 63 0,-40-24-91 0,40 24 91 1,-39-37-121-1,39 37 121 0,-41-47-172 0,41 47 172 0,-11-24-276 0,11 24 276 0,-9-16-533 0,9 16 533 0</inkml:trace>
    </iact:actionData>
  </iact:action>
  <iact:action type="add" startTime="36548">
    <iact:property name="dataType"/>
    <iact:actionData xml:id="d14">
      <inkml:trace xmlns:inkml="http://www.w3.org/2003/InkML" xml:id="stk14" contextRef="#ctx0" brushRef="#br3">9093 11542 907 0,'0'0'0'2,"0"0"140"-2,0 0-140 0,0 0 112 0,0 0-112 0,0 0 90 151,0 0-90-148,0 0 45-3,0 0-45 0,0 0 33 0,0 0-33 0,0 0 34 0,0 0-34 0,0 0 38 0,0 0-38 0,-74-12 28 0,74 12-28 1,-52 3 24 0,52-3-24 1,-56 11 24-2,56-11-24 0,-57 17 16 0,57-17-16 0,-55 14 17 0,55-14-17 0,-54 13 11 0,54-13-11 1,-47 15 5-1,47-15-5 0,-50 14 8 0,50-14-8 0,-43 15 8 0,43-15-8 0,-44 20 7 0,44-20-7 0,-40 22 12 0,40-22-12 0,-36 22 15 0,36-22-15 0,-38 27 16 0,38-27-16 0,-35 30 14 1,35-30-14-1,-25 25 14 0,25-25-14 0,-23 24 7 0,23-24-7 1,-17 23 6 5,17-23-6-5,-13 26 4 178,13-26-4-176,-13 25 5-3,13-25-5 0,-5 27 3 0,5-27-3 0,-10 35 4 0,10-35-4 0,-6 36 6 1,6-36-6 1,-8 38 8-1,8-38-8 0,-5 35 13-1,5-35-13 0,-7 34 10 0,7-34-10 0,0 32 9 0,0-32-9 0,0 21 9 0,0-21-9 0,0 24 14 0,0-24-14 0,0 17 9 0,0-17-9 0,0 15 13 0,0-15-13 1,10 17 15-1,-10-17-15 0,18 12 6 0,-18-12-6 0,26 20 3 0,-26-20-3 0,29 17 7 0,-29-17-7 0,29 16 3 0,-29-16-3 0,36 21 7 0,-36-21-7 0,36 15 4 0,-36-15-4 0,39 15 4 1,-39-15-4-1,38 11 3 0,-38-11-3 0,36 6 1 0,-36-6-1 0,38 2 0 0,-38-2 0 0,41 0 1 1,-41 0-1-1,33 0 0 10,-33 0 0-9,39 0 2-1,-39 0-2 0,33 0 5 105,-33 0-5-105,38 3 4 0,-38-3-4 0,35 2 1 1,-35-2-1-1,35 0 4 0,-35 0-4 0,30 0 0 0,-30 0 0 0,28 0 0 0,-28 0 0 0,26 0-1 0,-26 0 1 0,29 0-3 0,-29 0 3 1,27-17-4-1,-27 17 4 0,31-22-2 0,-31 22 2 0,30-19 0 0,-30 19 0 0,33-20 0 0,-33 20 0 0,24-17-1 0,-24 17 1 0,17-13 0 0,-17 13 0 0,16-8-1 103,-16 8 1-103,12-12-1 2,-12 12 1-2,11-17-2 0,-11 17 2 0,12-25-3 0,-12 25 3 0,11-37-2 0,-11 37 2 0,9-59-2 0,-9 59 2 0,4-73-1 0,-4 73 1 0,9-82 0 0,-9 82 0 0,3-84-3 0,-3 84 3 0,3-67-3 0,-3 67 3 0,6-57-9 1,-6 57 9-1,0-39-21 0,0 39 21 0,0-23-45 0,0 23 45 0,0-17-84 0,0 17 84 0,0-7-105 3,0 7 105-3,-12-7-186 107,12 7 186-107,-17 0-241 0,17 0 241 1,-21 0-543-1,21 0 543 1</inkml:trace>
    </iact:actionData>
  </iact:action>
  <iact:action type="add" startTime="37380">
    <iact:property name="dataType"/>
    <iact:actionData xml:id="d15">
      <inkml:trace xmlns:inkml="http://www.w3.org/2003/InkML" xml:id="stk15" contextRef="#ctx0" brushRef="#br3">8886 11568 388 0,'0'0'0'4,"0"0"192"-4,0 0-192 0,0 0 116 0,0 0-116 0,0 0 139 0,0 0-139 0,0 0 101 0,0 0-101 0,0 0 93 116,0 0-93-116,0 0 95 0,0 0-95 0,0 7 95 0,0-7-95 0,0 0 85 0,0 0-85 0,0 0 78 0,0 0-78 1,0 0 62-1,0 0-62 2,0 0 34-1,0 0-34 0,0 0 15-1,0 0-15 0,7-24 9 0,-7 24-9 0,9-44 14 0,-9 44-14 0,7-50 11 0,-7 50-11 0,10-52 22 0,-10 52-22 0,3-57 15 0,-3 57-15 0,3-57 6 1,-3 57-6-1,0-61 10 0,0 61-10 0,0-66 0 1,0 66 0-1,0-64 1 5,0 64-1-5,0-62 0 102,0 62 0-101,0-50 3-1,0 50-3 1,0-31 0-1,0 31 0 0,0-20 1 0,0 20-1 0,0-2 0 1,0 2 0-1,0 0 0 0,0 0 0 1,0 0 0-1,0 0 0 0,0 0 0 0,0 0 0 0,0 0 3 0,0 0-3 0,0 0 0 0,0 0 0 0,0 0 5 0,0 0-5 0,0 0 7 0,0 0-7 0,0 0 9 0,0 0-9 0,0 0 7 0,0 0-7 0,-16 0 13 99,16 0-13-99,-19 11 3 4,19-11-3-4,-21 17 3 0,21-17-3 0,-24 25 4 0,24-25-4 0,-23 29 3 0,23-29-3 0,-26 30 0 0,26-30 0 0,-17 25 2 0,17-25-2 0,-21 20 3 0,21-20-3 0,-8 14 0 0,8-14 0 0,-5 5 2 0,5-5-2 0,-2 3 0 1,2-3 0-1,0 0-3 0,0 0 3 0,0 0-2 0,0 0 2 0,0 0 0 0,0 0 0 0,0 0-1 105,0 0 1-105,0 0 0 1,0 0 0-1,0 0 0 0,0 0 0 0,10-16-1 0,-10 16 1 0,17-23 1 0,-17 23-1 0,19-26 0 0,-19 26 0 0,23-24 0 0,-23 24 0 0,22-29 0 0,-22 29 0 0,25-26 0 0,-25 26 0 0,23-22-1 0,-23 22 1 0,20-17 0 0,-20 17 0 0,20-11 2 0,-20 11-2 0,12-6 2 0,-12 6-2 0,9-2 0 0,-9 2 0 1,10 0 5 96,-10 0-5-96,10 0 1-1,-10 0-1 0,11 0 9 0,-11 0-9 0,16 0 17 0,-16 0-17 0,19 2 13 0,-19-2-13 0,15 17 8 0,-15-17-8 0,16 20 2 0,-16-20-2 0,14 23 0 0,-14-23 0 0,13 26-1 0,-13-26 1 0,13 27-4 0,-13-27 4 1,13 37-19-1,-13-37 19 0,10 39-49 0,-10-39 49 0,8 45-95 0,-8-45 95 0,13 50-156 4,-13-50 156-4,3 17-235 103,-3-17 235-103,7 15-553 0,-7-15 553 0</inkml:trace>
    </iact:actionData>
  </iact:action>
  <iact:action type="add" startTime="39011">
    <iact:property name="dataType"/>
    <iact:actionData xml:id="d16">
      <inkml:trace xmlns:inkml="http://www.w3.org/2003/InkML" xml:id="stk16" contextRef="#ctx0" brushRef="#br3">16835 11452 700 0,'0'0'0'2,"0"0"197"-2,0 0-197 0,0 0 132 0,0 0-132 0,0 0 109 0,0 0-109 0,0 0 46 0,0 0-46 0,0 0 42 0,0 0-42 0,0 0 28 0,0 0-28 0,0 0 28 0,0 0-28 0,-114-12 22 0,114 12-22 0,-31 0 17 1,31 0-17-1,-32 0 25 0,32 0-25 0,-34 0 26 0,34 0-26 0,-31 0 31 0,31 0-31 0,-27 2 35 0,27-2-35 0,-29 12 36 0,29-12-36 0,-26 11 31 2,26-11-31-2,-21 15 20 172,21-15-20-171,-24 13 11 0,24-13-11-1,-24 18 7 0,24-18-7 0,-26 16 6 0,26-16-6 0,-23 24 3 0,23-24-3 1,-27 24 8-1,27-24-8 0,-26 28 7 0,26-28-7 0,-28 29 6 0,28-29-6 0,-23 27 5 0,23-27-5 0,-23 31 2 0,23-31-2 0,-24 26 2 1,24-26-2-1,-14 28 2 0,14-28-2 0,-13 27 5 0,13-27-5 0,-6 29 11 0,6-29-11 1,-7 28 16-1,7-28-16 0,-3 31 15 0,3-31-15 0,-3 30 16 0,3-30-16 0,0 35 10 0,0-35-10 0,0 31 18 0,0-31-18 0,0 36 5 0,0-36-5 0,0 34 9 0,0-34-9 0,16 31 12 1,-16-31-12-1,17 31 11 0,-17-31-11 0,26 27 10 4,-26-27-10-4,25 26 9 9,-25-26-9-8,29 20 13 185,-29-20-13-185,28 22 12-1,-28-22-12 0,29 17 16 0,-29-17-16 1,23 20 8-1,-23-20-8 0,27 13 8 0,-27-13-8 0,24 14 5 0,-24-14-5 0,29 13 5 0,-29-13-5 0,24 7 2 0,-24-7-2 0,32 6 0 1,-32-6 0-1,32 6 0 0,-32-6 0 0,36 3-1 0,-36-3 1 0,38 2 0 0,-38-2 0 0,35 0 1 0,-35 0-1 0,29 0 0 0,-29 0 0 1,32 0 1-1,-32 0-1 0,24 0-1 0,-24 0 1 0,23 0 0 0,-23 0 0 0,21 0 0 0,-21 0 0 0,24 0-2 0,-24 0 2 1,24 0-4 1,-24 0 4 0,24 0-2-1,-24 0 2-1,28-22 0 1,-28 22 0 0,29-34 0 0,-29 34 0-1,32-37-2 0,-32 37 2 0,27-39-1 1,-27 39 1-1,25-38-1 1,-25 38 1-1,23-43-1 0,-23 43 1 0,17-48 0 7,-17 48 0-6,16-54 0 105,-16 54 0-106,12-55-1 0,-12 55 1 1,7-60 0-1,-7 60 0 1,4-56-1 0,-4 56 1 0,0-53-1 0,0 53 1-1,0-48 0 0,0 48 0 0,0-42-2 0,0 42 2 0,0-39-1 0,0 39 1 0,-23-32-4 0,23 32 4 0,-36-25-7 1,36 25 7-1,-41-20-14 0,41 20 14 0,-40-14-42 0,40 14 42 0,-45-5-57 0,45 5 57 0,-38-3-89 0,38 3 89 0,-30 0-140 1,30 0 140-1,-10 0-222 105,10 0 222-104,-6 0-422-1,6 0 422 0</inkml:trace>
    </iact:actionData>
  </iact:action>
  <iact:action type="add" startTime="39800">
    <iact:property name="dataType"/>
    <iact:actionData xml:id="d17">
      <inkml:trace xmlns:inkml="http://www.w3.org/2003/InkML" xml:id="stk17" contextRef="#ctx0" brushRef="#br3">16751 11474 108 0,'0'0'0'0,"0"0"530"0,0 0-530 0,0 0 158 0,0 0-158 0,0 0 172 0,0 0-172 0,0 0 95 0,0 0-95 0,0 0 72 0,0 0-72 0,0 0 70 0,0 0-70 1,20-5 54-1,-20 5-54 0,0-4 49 0,0 4-49 0,0-8 42 120,0 8-42-120,0-20 39 0,0 20-39 0,0-29 47 0,0 29-47 0,0-35 41 0,0 35-41 0,0-47 34 0,0 47-34 0,0-54 20 0,0 54-20 0,0-67 15 0,0 67-15 0,0-72 7 0,0 72-7 1,6-78 4-1,-6 78-4 0,2-74 2 0,-2 74-2 0,4-64 4 0,-4 64-4 0,0-48 1 0,0 48-1 0,0-27 2 0,0 27-2 0,0-14 1 0,0 14-1 1,0-6 0 0,0 6 0 0,0 0 2 0,0 0-2-1,0 0 3 1,0 0-3-1,0 0 10 5,0 0-10-4,0 0 30 112,0 0-30-113,0 0 31 0,0 0-31 0,0 0 25 0,0 0-25 0,-4 16 23 1,4-16-23-1,-25 35 10 0,25-35-10 0,-27 39 5 0,27-39-5 0,-29 45 6 0,29-45-6 0,-24 44 1 0,24-44-1 0,-24 44 2 0,24-44-2 0,-23 36 2 0,23-36-2 0,-18 25 0 0,18-25 0 0,-14 18-1 1,14-18 1-1,-9 7 0 0,9-7 0 0,-3 2-1 0,3-2 1 0,0 0 0 0,0 0 0 0,0 0-5 103,0 0 5-102,0 0-11-1,0 0 11 0,0 0-11 0,0 0 11 0,0-7-10 0,0 7 10 0,15-28-3 0,-15 28 3 1,23-36 0-1,-23 36 0 0,17-32-1 0,-17 32 1 0,28-30-1 0,-28 30 1 0,21-32-1 0,-21 32 1 0,28-29 0 0,-28 29 0 0,29-30-1 0,-29 30 1 0,23-27 0 0,-23 27 0 0,25-26 1 0,-25 26-1 0,23-23 0 1,-23 23 0-1,16-11 0 101,-16 11 0-100,7-9 1-1,-7 9-1 1,9-2 0-1,-9 2 0 0,4-3 4 1,-4 3-4-1,7 0 0 0,-7 0 0 0,6 0 4 0,-6 0-4 0,12 0 5 0,-12 0-5 0,16 0 10 0,-16 0-10 0,16 17 16 0,-16-17-16 1,20 25 11-1,-20-25-11 0,19 32 9 0,-19-32-9 0,22 35 5 0,-22-35-5 0,20 34 7 0,-20-34-7 0,19 37 0 0,-19-37 0 0,23 33-1 4,-23-33 1-4,17 28-7 99,-17-28 7-98,16 23-36-1,-16-23 36 0,8 17-90 0,-8-17 90 0,1 5-125 0,-1-5 125 0,0 0-224 0,0 0 224 0,0 0-375 0,0 0 375 0</inkml:trace>
    </iact:actionData>
  </iact:action>
  <iact:action type="add" startTime="41414">
    <iact:property name="dataType"/>
    <iact:actionData xml:id="d18">
      <inkml:trace xmlns:inkml="http://www.w3.org/2003/InkML" xml:id="stk18" contextRef="#ctx0" brushRef="#br3">25379 11603 217 0,'0'0'0'5,"0"0"505"-5,0 0-505 1,0 0 154-1,0 0-154 0,0 0 165 0,0 0-165 0,0 0 96 0,0 0-96 0,0 0 52 0,0 0-52 1,0 0 62-1,0 0-62 0,0 0 54 179,0 0-54-177,-16-20 50-1,16 20-50 1,-25-2 34-1,25 2-34-1,-32-4 29 0,32 4-29 0,-29 0 18 1,29 0-18-1,-34 0 8 0,34 0-8 0,-38 0 4 0,38 0-4 0,-31 0 3 0,31 0-3 0,-36 0 5 0,36 0-5 0,-30 0 9 0,30 0-9 0,-34 0 14 0,34 0-14 0,-33 15 19 0,33-15-19 0,-33 20 19 0,33-20-19 0,-31 25 19 0,31-25-19 0,-33 28 15 0,33-28-15 0,-28 31 13 1,28-31-13-1,-23 31 8 0,23-31-8 0,-26 34 9 0,26-34-9 0,-19 34 7 0,19-34-7 0,-16 30 7 0,16-30-7 0,-11 37 5 0,11-37-5 0,-13 36 10 0,13-36-10 0,-8 43 9 0,8-43-9 0,-7 44 10 0,7-44-10 0,-6 42 12 2,6-42-12-2,0 43 13 5,0-43-13-4,0 39 15 97,0-39-15-98,0 34 8 1,0-34-8 0,0 32 14 1,0-32-14-2,9 27 15 0,-9-27-15 0,20 25 3 0,-20-25-3 0,24 22 2 0,-24-22-2 0,27 23 2 0,-27-23-2 0,29 21 1 0,-29-21-1 0,32 21 0 0,-32-21 0 0,33 20 1 0,-33-20-1 0,37 19 0 0,-37-19 0 0,36 15 0 0,-36-15 0 0,30 10 0 0,-30-10 0 0,29 12-1 1,-29-12 1-1,25 9-1 105,-25-9 1-105,23 3-1 0,-23-3 1 0,25 2-1 0,-25-2 1 0,27 0 0 0,-27 0 0 0,25 0-4 0,-25 0 4 0,25 0-1 0,-25 0 1 0,23 0-1 0,-23 0 1 0,20 0-2 1,-20 0 2-1,19 0-1 0,-19 0 1 0,17 0-5 0,-17 0 5 0,21-10-1 0,-21 10 1 0,20-20 0 0,-20 20 0 0,23-32-1 0,-23 32 1 0,23-34-2 0,-23 34 2 0,26-42-1 97,-26 42 1-96,24-51 0-1,-24 51 0 0,17-53 0 0,-17 53 0 0,20-58-1 0,-20 58 1 0,10-60 0 0,-10 60 0 0,11-56-1 0,-11 56 1 0,10-50 0 0,-10 50 0 0,3-45-3 0,-3 45 3 0,2-42-1 0,-2 42 1 0,0-36-2 0,0 36 2 0,0-28-9 1,0 28 9-1,0-24-59 0,0 24 59 0,-2-17-91 0,2 17 91 0,-24-19-155 4,24 19 155-4,-30-20-170 108,30 20 170-106,-16-6-282-2,16 6 282 0,-15-5-673 1,15 5 673-1</inkml:trace>
    </iact:actionData>
  </iact:action>
  <iact:action type="add" startTime="42349">
    <iact:property name="dataType"/>
    <iact:actionData xml:id="d19">
      <inkml:trace xmlns:inkml="http://www.w3.org/2003/InkML" xml:id="stk19" contextRef="#ctx0" brushRef="#br3">25243 11615 470 0,'0'0'0'5,"0"0"231"-4,0 0-231-1,0 0 181 0,0 0-181 0,0 0 164 0,0 0-164 0,0 0 88 0,0 0-88 0,0 0 87 1,0 0-87-1,0 0 66 0,0 0-66 0,0 0 57 0,0 0-57 0,-5-57 47 0,5 57-47 0,-3-34 41 0,3 34-41 1,0-42 32-1,0 42-32 0,0-47 24 0,0 47-24 0,0-60 18 0,0 60-18 0,0-58 12 0,0 58-12 0,0-62 7 0,0 62-7 0,0-62 9 0,0 62-9 0,0-60 4 1,0 60-4-1,0-56 3 114,0 56-3-114,0-47 2 0,0 47-2 0,0-42 0 2,0 42 0-1,0-31 1 0,0 31-1-1,0-22 0 0,0 22 0 0,0-18 1 0,0 18-1 0,0-11 0 0,0 11 0 0,0-7 1 0,0 7-1 0,0-7 0 0,0 7 0 0,0 0 0 0,0 0 0 0,0 0 2 1,0 0-2-1,0 0 4 0,0 0-4 0,0 0 3 0,0 0-3 0,0 0 4 0,0 0-4 0,0 0 24 0,0 0-24 0,0 0 27 1,0 0-27-1,-1 8 19 96,1-8-19-95,-26 31 16-1,26-31-16 0,-29 37 13 0,29-37-13 0,-28 37 8 0,28-37-8 0,-26 40 4 0,26-40-4 0,-20 30 1 0,20-30-1 0,-20 25 3 0,20-25-3 0,-11 16 1 1,11-16-1-1,-7 10 1 0,7-10-1 0,-3 2 0 0,3-2 0 0,0 0-3 0,0 0 3 0,0 0-5 0,0 0 5 0,0 0-16 1,0 0 16 0,0 0-19 0,0 0 19-1,0 0-10 102,0 0 10-100,0 0-7-1,0 0 7 0,6-17-3-1,-6 17 3 0,15-19-2 0,-15 19 2 0,20-25 0 0,-20 25 0 0,20-25 0 0,-20 25 0 0,23-25-1 0,-23 25 1 0,21-26 0 0,-21 26 0 0,24-23-1 0,-24 23 1 0,22-17 2 1,-22 17-2-1,15-12 0 0,-15 12 0 0,15-8 0 0,-15 8 0 0,13-2 1 0,-13 2-1 0,8 0 2 0,-8 0-2 0,16 0 4 116,-16 0-4-116,13 0 3 0,-13 0-3 0,20 0 9 0,-20 0-9 0,15 6 23 1,-15-6-23 0,18 22 11 0,-18-22-11-1,15 23 13 0,-15-23-13 0,16 20 15 0,-16-20-15 0,13 17 8 0,-13-17-8 0,10 13 2 0,-10-13-2 0,7 12 0 0,-7-12 0 0,9 5 0 0,-9-5 0 0,4 5-7 0,-4-5 7 1,8 3-23-1,-8-3 23 0,10 7-42 0,-10-7 42 0,7 5-81 0,-7-5 81 0,12 8-126 0,-12-8 126 1,0 0-186 102,0 0 186-102,0 2-326-1,0-2 326 0</inkml:trace>
    </iact:actionData>
  </iact:action>
  <iact:action type="add" startTime="55677">
    <iact:property name="dataType"/>
    <iact:actionData xml:id="d20">
      <inkml:trace xmlns:inkml="http://www.w3.org/2003/InkML" xml:id="stk20" contextRef="#ctx0" brushRef="#br2">25318 12935 441 0,'0'0'0'5,"0"0"112"-5,0 0-112 0,0 0 106 0,0 0-106 0,0 0 97 0,0 0-97 0,0 0 31 0,0 0-31 0,0 0 27 0,0 0-27 0,0 0 41 0,0 0-41 0,0 0 63 0,0 0-63 0,0-16 70 0,0 16-70 0,0 0 91 0,0 0-91 0,0 0 94 0,0 0-94 0,0 0 94 0,0 0-94 0,0 0 106 1,0 0-106-1,0 0 91 0,0 0-91 0,0 0 57 123,0 0-57-123,0 0 42 0,0 0-42 0,0-4 34 0,0 4-34 0,0-2 19 0,0 2-19 0,-9-3 10 0,9 3-10 1,-10-3 9 1,10 3-9-1,-17-5 9 0,17 5-9-1,-16-6 4 0,16 6-4 0,-15-8 4 0,15 8-4 0,-16-3 4 0,16 3-4 0,-13-6 4 0,13 6-4 0,-14 0 2 1,14 0-2-1,-15-3 4 0,15 3-4 0,-19-3 5 0,19 3-5 0,-20 0 6 0,20 0-6 0,-20 0 7 1,20 0-7-1,-26 0 6 0,26 0-6 0,-26 0 5 6,26 0-5-5,-28 3 4 208,28-3-4-209,-26 17 5 5,26-17-5-5,-28 17 6 0,28-17-6 0,-23 18 3 0,23-18-3 0,-23 13 5 0,23-13-5 0,-17 19 4 1,17-19-4-1,-21 21 5 0,21-21-5 0,-16 16 8 0,16-16-8 0,-13 22 9 0,13-22-9 0,-14 20 16 0,14-20-16 1,-13 24 19-1,13-24-19 0,-7 20 12 0,7-20-12 0,-9 20 11 0,9-20-11 0,-4 24 9 0,4-24-9 0,0 22 6 0,0-22-6 0,-8 20 4 0,8-20-4 1,0 19 5-1,0-19-5 0,0 21 5 0,0-21-5 0,0 22 5 0,0-22-5 0,0 22 10 0,0-22-10 0,0 25 12 0,0-25-12 0,21 29 10 0,-21-29-10 0,17 30 12 1,-17-30-12-1,23 26 11 0,-23-26-11 0,19 26 4 0,-19-26-4 0,15 19 3 0,-15-19-3 0,17 17 5 0,-17-17-5 0,17 13 6 2,-17-13-6-1,16 12 6 0,-16-12-6-1,16 10 4 2,-16-10-4-2,15 10 6 9,-15-10-6-9,13 5 4 7,-13-5-4-7,17 5 4 5,-17-5-4-4,23 3 3 215,-23-3-3-214,24 7 2-2,-24-7-2 0,29 2 2 0,-29-2-2 1,34 3 0-1,-34-3 0 0,38 5 1 0,-38-5-1 0,35 9 3 0,-35-9-3 0,33 5 4 0,-33-5-4 0,38 8 4 0,-38-8-4 0,33 6 4 0,-33-6-4 1,36 3 4-1,-36-3-4 0,34 0 0 0,-34 0 0 0,27 0 0 0,-27 0 0 0,29 0-1 0,-29 0 1 0,28 0-3 0,-28 0 3 0,23-3-3 0,-23 3 3 0,22-19-1 2,-22 19 1 0,19-19-3-2,-19 19 3 1,16-20 0-1,-16 20 0 0,11-23-1 0,-11 23 1 0,10-26-1 0,-10 26 1 0,8-32-2 0,-8 32 2 0,4-43-3 0,-4 43 3 0,0-53-2 0,0 53 2 1,0-54-4-1,0 54 4 0,0-57-2 0,0 57 2 0,-4-48-2 0,4 48 2 0,-21-39-3 0,21 39 3 0,-17-30-4 1,17 30 4-1,-15-19-15 0,15 19 15 0,-8-13-45 1,8 13 45-1,-12-4-94 206,12 4 94-204,-13 0-115-1,13 0 115-1,-16 0-150 0,16 0 150 0,-10 0-238 0,10 0 238 1,-6 0-332-1,6 0 332 0</inkml:trace>
    </iact:actionData>
  </iact:action>
  <iact:action type="add" startTime="56825">
    <iact:property name="dataType"/>
    <iact:actionData xml:id="d21">
      <inkml:trace xmlns:inkml="http://www.w3.org/2003/InkML" xml:id="stk21" contextRef="#ctx0" brushRef="#br2">26825 13816 310 0,'0'0'0'3,"0"0"203"-2,0 0-203-1,0 0 194 117,0 0-194-117,0 0 166 0,0 0-166 0,0 0 123 1,0 0-123 0,0 0 103-1,0 0-103 1,0 0 81-1,0 0-81 0,0 0 72 0,0 0-72 1,44 0 71-1,-44 0-71 0,0 0 63 0,0 0-63 0,0 0 55 0,0 0-55 0,0 0 42 0,0 0-42 0,0 0 40 0,0 0-40 0,0 0 34 0,0 0-34 0,0 0 21 0,0 0-21 0,0 0 12 0,0 0-12 1,0 0 10-1,0 0-10 0,-2 0 5 0,2 0-5 0,-26 0 6 184,26 0-6-181,-24 0 10-3,24 0-10 0,-32 13 17 0,32-13-17 0,-33 11 12 1,33-11-12-1,-31 13 10 0,31-13-10 0,-38 12 5 0,38-12-5 0,-36 12 3 0,36-12-3 0,-39 12 2 0,39-12-2 1,-32 8 0-1,32-8 0 0,-33 7 0 0,33-7 0 0,-32 10 0 0,32-10 0 0,-28 8 1 0,28-8-1 0,-29 13 1 1,29-13-1 0,-24 16 2 1,24-16-2-2,-26 15 4 0,26-15-4 0,-18 15 6 0,18-15-6 0,-20 11 11 0,20-11-11 1,-10 9 4-1,10-9-4 0,-10 4 0 0,10-4 0 0,-11 6 2 0,11-6-2 0,-5 9 3 0,5-9-3 0,-8 15 10 0,8-15-10 0,-13 17 13 0,13-17-13 0,-7 21 21 0,7-21-21 0,-13 29 14 1,13-29-14-1,-10 25 10 1,10-25-10-1,-9 28 13 9,9-28-13-9,-4 26 9 178,4-26-9-173,-3 25 9-3,3-25-9-2,0 22 6 0,0-22-6 0,0 22 11 1,0-22-11-1,0 20 11 0,0-20-11 0,0 20 4 0,0-20-4 0,0 17 11 0,0-17-11 0,0 24 10 0,0-24-10 0,3 30 8 0,-3-30-8 0,25 30 7 0,-25-30-7 1,29 34 3 0,-29-34-3 0,27 28 8 0,-27-28-8-1,36 24 3 0,-36-24-3 0,37 27 1 0,-37-27-1 0,40 20 4 0,-40-20-4 0,44 17 11 0,-44-17-11 0,50 13 7 0,-50-13-7 0,54 11 0 0,-54-11 0 0,57 8 4 0,-57-8-4 0,52 4 1 0,-52-4-1 0,52 0 0 0,-52 0 0 0,48 0 1 0,-48 0-1 0,40 0 1 0,-40 0-1 0,32 0 0 1,-32 0 0-1,29 0 0 0,-29 0 0 0,28 0 0 0,-28 0 0 1,20-4-1 5,-20 4 1-5,29-13-2 106,-29 13 2-106,23-26-4 1,-23 26 4-2,21-33-4 0,-21 33 4 1,23-46-2-1,-23 46 2 0,14-56-2 0,-14 56 2 0,10-61-4 0,-10 61 4 0,6-68-1 0,-6 68 1 0,0-72-5 0,0 72 5 0,0-69-2 0,0 69 2 0,0-59-7 0,0 59 7 0,-6-44-13 0,6 44 13 0,-20-30-38 0,20 30 38 0,-25-21-84 0,25 21 84 0,-39-11-149 0,39 11 149 0,-53-6-206 1,53 6 206-1,-28 0-257 126,28 0 257-126,-26 0-689 0,26 0 689 0</inkml:trace>
    </iact:actionData>
  </iact:action>
  <iact:action type="add" startTime="59537">
    <iact:property name="dataType"/>
    <iact:actionData xml:id="d22">
      <inkml:trace xmlns:inkml="http://www.w3.org/2003/InkML" xml:id="stk22" contextRef="#ctx0" brushRef="#br2">25018 14267 776 0,'0'0'0'10,"0"0"151"-9,0 0-151 0,0 0 169 1,0 0-169-1,0 0 125-1,0 0-125 1,0 0 75-1,0 0-75 0,0 0 71 0,0 0-71 0,0 0 54 0,0 0-54 0,0 0 37 0,0 0-37 1,39-7 39-1,-39 7-39 0,4 13 29 0,-4-13-29 0,3 17 17 0,-3-17-17 0,3 24 25 1,-3-24-25-1,7 30 27 1,-7-30-27-1,0 34 25 0,0-34-25 0,6 38 23 1,-6-38-23 0,0 39 22 5,0-39-22-5,2 41 15 1,-2-41-15-2,0 38 15 0,0-38-15 1,3 45 8 7,-3-45-8-6,0 44 4 310,0-44-4-309,0 44 6 6,0-44-6-6,0 42 2 0,0-42-2-3,0 36 2 0,0-36-2 0,0 36 1 0,0-36-1 0,0 41 2 1,0-41-2-1,0 35 1 1,0-35-1 1,0 42 3 1,0-42-3-2,0 37 3-1,0-37-3 0,0 37 0 0,0-37 0 0,-8 40 2 1,8-40-2 1,-10 39 1 0,10-39-1 0,-10 39 0 1,10-39 0-1,-9 37 1-1,9-37-1 0,-7 33 0-1,7-33 0 0,-7 32 0 0,7-32 0 0,-9 30 1 0,9-30-1 0,-4 23 0 0,4-23 0 1,-3 20 0 0,3-20 0 2,-4 13 0-2,4-13 0-1,-3 12 0 0,3-12 0 0,-3 13 0 0,3-13 0 0,-8 9-2 1,8-9 2-1,-2 15 0 0,2-15 0 0,-11 13 0 0,11-13 0 0,-5 15-1 0,5-15 1 0,-2 9-1 1,2-9 1-1,-7 10 0 0,7-10 0 0,0 5 0 0,0-5 0 0,-3 2 0 0,3-2 0 0,0 0 0 0,0 0 0 1,0 0-3 1,0 0 3 1,0 0-2-2,0 0 2 0,0 0-6-1,0 0 6 0,0 0-12 0,0 0 12 0,0 0-21 0,0 0 21 0,-6 0-29 1,6 0 29 0,-7 0-35 3,7 0 35-2,-13-19-26 1,13 19 26-1,-17-35-20-2,17 35 20 0,-15-49-6 0,15 49 6 0,-16-56-1 1,16 56 1-1,-13-56 0 0,13 56 0 0,-13-53 0 0,13 53 0 7,-13-47 0-6,13 47 0 0,-9-32 0 1,9 32 0 1,-8-20 0-3,8 20 0 0,0-12 0 0,0 12 0 0,-3 0 1 0,3 0-1 0,0 0 0 1,0 0 0-1,0 0 2 0,0 0-2 0,0 0 5 0,0 0-5 1,0 0 16 4,0 0-16-4,0 0 26 0,0 0-26 1,0 0 30 8,0 0-30-9,0 0 35-1,0 0-35 0,0 10 38 28,0-10-38-26,0 30 28-1,0-30-28-1,0 41 10 0,0-41-10 0,0 47 4 0,0-47-4 2,0 44 9 5,0-44-9 0,0 42 9-2,0-42-9-3,11 37 15 5,-11-37-15-7,9 33 12 0,-9-33-12 1,10 26 9 10,-10-26-9-2,10 15 6-8,-10-15-6 0,6 10 9-1,-6-10-9 0,4 3 9 15,-4-3-9-15,9 2 13 0,-9-2-13 0,2 0 17 12,-2 0-17-10,10 0 8-2,-10 0-8 0,16 0 3 313,-16 0-3-307,24 0 0-2,-24 0 0-3,34 0-3 0,-34 0 3 2,42-22-3-1,-42 22 3 0,46-30-2 0,-46 30 2-1,48-34 0 0,-48 34 0 1,40-28 0-2,-40 28 0 0,31-26 0 0,-31 26 0 0,26-14 3 0,-26 14-3 1,15-9 2-1,-15 9-2 0,13-5 0 0,-13 5 0 0,5-3 0 0,-5 3 0 0,6-3-37 0,-6 3 37 0,7-2-126 2,-7 2 126 0,5-9-187 0,-5 9 187 1,3-3-350-1,-3 3 350-1,0 0-882 2,0 0 882-1</inkml:trace>
    </iact:actionData>
  </iact:action>
  <iact:action type="add" startTime="62703">
    <iact:property name="dataType"/>
    <iact:actionData xml:id="d23">
      <inkml:trace xmlns:inkml="http://www.w3.org/2003/InkML" xml:id="stk23" contextRef="#ctx0" brushRef="#br3">22354 14973 744 0,'0'0'0'2,"0"0"115"-2,0 0-115 0,0 0 150 0,0 0-150 0,0 0 116 0,0 0-116 0,0 0 57 0,0 0-57 0,0 0 52 0,0 0-52 1,0 0 46-1,0 0-46 0,0 0 42 0,0 0-42 0,11-3 45 3,-11 3-45-3,0 0 40 173,0 0-40-173,0 0 34 0,0 0-34 0,0-2 22 1,0 2-22-1,0-3 17 0,0 3-17 0,0-6 15 0,0 6-15 0,-11-8 26 0,11 8-26 0,-28-13 26 0,28 13-26 2,-36-17 24-2,36 17-24 1,-41-17 25-1,41 17-25 0,-40-13 26 0,40 13-26 0,-44-19 24 0,44 19-24 0,-43-18 21 0,43 18-21 0,-45-14 17 1,45 14-17 0,-45-10 15 2,45 10-15-3,-44-12 15 0,44 12-15 0,-43-8 12 0,43 8-12 1,-47-8 16-1,47 8-16 0,-43-9 10 0,43 9-10 0,-43-5 10 0,43 5-10 0,-44-3 9 0,44 3-9 0,-43 0 7 0,43 0-7 0,-41 0 9 0,41 0-9 1,-41 0 4 2,41 0-4-3,-39 0 7 1,39 0-7-1,-40 0 4 0,40 0-4 0,-41 0 1 10,41 0-1-9,-43 0 4 100,43 0-4-101,-50 0 0 0,50 0 0 0,-50 0 0 0,50 0 0 0,-50 0 2 0,50 0-2 0,-53 0 0 0,53 0 0 0,-51 13 2 0,51-13-2 0,-45 12 1 0,45-12-1 0,-52 13 1 1,52-13-1-1,-44 17 0 0,44-17 0 0,-43 14 2 0,43-14-2 0,-42 18 1 0,42-18-1 0,-45 14 0 0,45-14 0 0,-44 11 1 0,44-11-1 0,-40 7 2 0,40-7-2 0,-36 10-2 103,36-10 2-103,-31 7 2 1,31-7-2-1,-27 7 0 0,27-7 0 0,-29 10 1 0,29-10-1 0,-25 10 0 0,25-10 0 0,-29 11 0 1,29-11 0-1,-23 11 0 0,23-11 0 0,-25 15 1 0,25-15-1 0,-26 13 1 0,26-13-1 0,-20 15 1 0,20-15-1 0,-21 10 1 0,21-10-1 0,-17 12 0 0,17-12 0 1,-19 12 1-1,19-12-1 0,-20 10 1 0,20-10-1 0,-18 14 0 102,18-14 0-101,-18 13 1 0,18-13-1-1,-21 15 0 0,21-15 0 0,-20 17 0 0,20-17 0 0,-16 20 1 0,16-20-1 0,-17 19 0 0,17-19 0 1,-15 23 1-1,15-23-1 0,-13 19 0 0,13-19 0 0,-7 26 0 0,7-26 0 0,-13 17 0 0,13-17 0 0,-10 19-1 0,10-19 1 0,-13 20-2 0,13-20 2 0,-13 25-5 0,13-25 5 0,-11 20-6 0,11-20 6 0,-17 24-6 4,17-24 6-4,-11 27-3 98,11-27 3-98,-12 25-2 0,12-25 2 0,-10 25-1 0,10-25 1 0,-6 29 0 0,6-29 0 0,-4 27 0 0,4-27 0 0,-3 30 1 0,3-30-1 0,0 38 2 0,0-38-2 1,0 39 3-1,0-39-3 0,0 49 2 0,0-49-2 0,0 49 8 0,0-49-8 0,0 52 4 0,0-52-4 0,0 49 6 0,0-49-6 0,0 54 4 0,0-54-4 0,0 53 4 102,0-53-4-102,0 54 6 0,0-54-6 0,0 59 4 1,0-59-4 0,0 59 8 0,0-59-8 0,0 64 8-1,0-64-8 0,0 65 7 0,0-65-7 0,7 66 11 0,-7-66-11 0,7 58 10 0,-7-58-10 0,12 56 8 1,-12-56-8-1,9 51 4 0,-9-51-4 0,5 42 4 0,-5-42-4 0,10 40 3 0,-10-40-3 0,5 36 1 0,-5-36-1 0,8 30 1 0,-8-30-1 0,3 20 1 5,-3-20-1-4,3 23 1 104,-3-23-1-105,2 17 1 0,-2-17-1 1,3 10 1-1,-3-10-1 0,4 12 1 0,-4-12-1 0,0 5 1 0,0-5-1 0,4 0 1 0,-4 0-1 0,2 3 2 0,-2-3-2 0,10 3 2 0,-10-3-2 0,16 8 4 1,-16-8-4-1,20 13 1 0,-20-13-1 0,25 7 2 0,-25-7-2 0,36 12 2 0,-36-12-2 0,33 11 2 0,-33-11-2 0,44 7 1 0,-44-7-1 0,55 12 0 110,-55-12 0-110,61 5 0 0,-61-5 0 0,68 4 0 0,-68-4 0 0,77 6 1 0,-77-6-1 0,77 11 0 0,-77-11 0 0,74 6 1 0,-74-6-1 0,76 11 0 0,-76-11 0 0,74 14 2 0,-74-14-2 1,70 5-1-1,-70-5 1 0,71 12 2 0,-71-12-2 0,72 8 1 0,-72-8-1 0,69 8 0 0,-69-8 0 0,66 7 0 0,-66-7 0 0,61 4 0 0,-61-4 0 0,64 6 0 0,-64-6 0 0,59 0-2 104,-59 0 2-103,58 0 2-1,-58 0-2 0,57 0-2 0,-57 0 2 0,59 0 0 0,-59 0 0 0,57 0 0 0,-57 0 0 0,56 0 0 0,-56 0 0 0,52-6 1 0,-52 6-1 0,50-8 0 0,-50 8 0 0,46-6-2 0,-46 6 2 0,41-5 0 1,-41 5 0-1,40-12 0 0,-40 12 0 0,37-8 0 0,-37 8 0 0,36-5 0 0,-36 5 0 0,32-12-2 0,-32 12 2 0,36-10-1 98,-36 10 1-98,32-9-2 0,-32 9 2 0,30-8 0 0,-30 8 0 0,29-9 0 0,-29 9 0 1,28-9-2-1,-28 9 2 0,27-12-2 0,-27 12 2 0,24-7 0 0,-24 7 0 0,17-6 0 0,-17 6 0 0,16-5-2 1,-16 5 2 1,13-9-1-2,-13 9 1 0,16-5-2 0,-16 5 2 0,11-5 0 0,-11 5 0 0,13-7-2 0,-13 7 2 0,14-8-2 1,-14 8 2-1,7-6-2 108,-7 6 2-106,7-6-4-2,-7 6 4 0,9-10-2 0,-9 10 2 0,7-12-6 1,-7 12 6-1,4-13-4 0,-4 13 4 0,12-20-7 0,-12 20 7 0,9-19-5 0,-9 19 5 0,3-25-7 0,-3 25 7 0,5-18-4 0,-5 18 4 0,5-26-1 0,-5 26 1 0,3-20-1 0,-3 20 1 0,4-22-5 0,-4 22 5 0,9-20-5 0,-9 20 5 0,4-19-3 1,-4 19 3-1,7-20-6 0,-7 20 6 0,9-17-3 100,-9 17 3-100,7-11-1 0,-7 11 1 0,9-14-2 0,-9 14 2 0,11-17 0 0,-11 17 0 0,13-20 0 1,-13 20 0-1,14-25-2 0,-14 25 2 0,14-28-1 0,-14 28 1 0,16-31-8 0,-16 31 8 0,13-34-10 0,-13 34 10 0,19-33-4 0,-19 33 4 0,16-37-10 0,-16 37 10 0,16-37-6 0,-16 37 6 0,19-32-13 0,-19 32 13 0,13-30-4 4,-13 30 4-4,11-19 0 105,-11 19 0-105,6-13 0 0,-6 13 0 0,7-9 0 0,-7 9 0 0,3-11 0 0,-3 11 0 1,2-17-1-1,-2 17 1 0,3-27 0 0,-3 27 0 0,0-32-2 0,0 32 2 0,0-37 0 0,0 37 0 0,5-37 0 0,-5 37 0 0,0-30 1 0,0 30-1 0,0-19 0 0,0 19 0 0,0-26 0 1,0 26 0-1,0-19 0 0,0 19 0 0,0-17 0 0,0 17 0 0,0-26 1 100,0 26-1-100,0-28 0 0,0 28 0 0,0-34 0 0,0 34 0 0,3-40 0 0,-3 40 0 0,0-48 0 0,0 48 0 1,3-51 0 0,-3 51 0 0,0-50 0-1,0 50 0 0,2-44 0 0,-2 44 0 0,0-48 0 0,0 48 0 0,0-41 0 0,0 41 0 0,0-41 0 0,0 41 0 0,0-38 0 0,0 38 0 0,0-37 0 0,0 37 0 0,0-40 0 1,0 40 0-1,0-39 0 104,0 39 0-102,0-39 1-2,0 39-1 0,0-37 0 1,0 37 0-1,0-27 1 0,0 27-1 0,0-27 0 0,0 27 0 0,0-13 0 0,0 13 0 0,0-5 0 0,0 5 0 0,0 0 0 0,0 0 0 0,-2 0 0 0,2 0 0 0,0 0 1 1,0 0-1-1,0 0 1 0,0 0-1 0,0 0 0 0,0 0 0 0,-3 0 2 0,3 0-2 0,0 0 0 0,0 0 0 0,-8 0-1 3,8 0 1-3,-8 0 0 97,8 0 0-96,-13 0 1 0,13 0-1-1,-14-4 1 0,14 4-1 0,-16 0 2 0,16 0-2 0,-21-3 2 0,21 3-2 0,-13 0 3 0,13 0-3 0,-17 0 2 0,17 0-2 0,-23 0 3 0,23 0-3 0,-19 0 4 0,19 0-4 0,-20 0 3 0,20 0-3 0,-22 0 1 0,22 0-1 1,-19-2 1-1,19 2-1 0,-20 0 0 0,20 0 0 0,-16 0-1 105,16 0 1-103,-15 0-5-2,15 0 5 0,-20 0-36 0,20 0 36 0,-26 30-104 0,26-30 104 0,-25 48-153 0,25-48 153 1,-14 25-275 0,14-25 275 0,-4 26-642-1,4-26 642 0</inkml:trace>
    </iact:actionData>
  </iact:action>
  <iact:action type="add" startTime="66699">
    <iact:property name="dataType"/>
    <iact:actionData xml:id="d24">
      <inkml:trace xmlns:inkml="http://www.w3.org/2003/InkML" xml:id="stk24" contextRef="#ctx0" brushRef="#br3">24451 15937 583 0,'0'0'0'1,"0"0"93"-1,0 0-93 0,0 0 135 0,0 0-135 0,0 0 84 0,0 0-84 1,0 0 73-1,0 0-73 0,0 0 68 0,0 0-68 0,0 0 73 0,0 0-73 0,0 0 61 0,0 0-61 0,0 0 57 1,0 0-57-1,-97-31 52 0,97 31-52 0,-29 0 51 0,29 0-51 1,-32 17 44 0,32-17-44-1,-35 22 34 282,35-22-34-273,-37 25 22-6,37-25-22-1,-41 32 14-2,41-32-14 0,-43 35 3 0,43-35-3 0,-44 44 5 0,44-44-5 1,-43 37 6 0,43-37-6 0,-41 49 6 1,41-49-6 1,-39 45 11-1,39-45-11 1,-29 42 16-1,29-42-16 0,-25 39 19-1,25-39-19-1,-17 32 8 1,17-32-8-1,-16 30 8 0,16-30-8 1,-13 31 8 1,13-31-8 0,-2 34 4-2,2-34-4 0,0 43 14 1,0-43-14-1,0 42 18 0,0-42-18 0,0 44 16 0,0-44-16 0,0 43 10 0,0-43-10 0,21 39 6 1,-21-39-6-1,32 33 9 0,-32-33-9 0,36 37 9 0,-36-37-9 0,43 32 2 0,-43-32-2 1,54 24 3 0,-54-24-3 2,64 17 2-2,-64-17-2-1,72 3 1 1,-72-3-1 0,74 0 4 0,-74 0-4 0,84 0 1 0,-84 0-1-1,86-35 5 0,-86 35-5 0,78-47 0 0,-78 47 0 1,71-56 1-1,-71 56-1 0,61-65 0 0,-61 65 0 1,48-66 0-1,-48 66 0 0,37-71-3 0,-37 71 3 0,24-68-1 0,-24 68 1 0,14-61-2 0,-14 61 2 1,4-54-5-1,-4 54 5 0,0-50-3 2,0 50 3 0,0-48-9 1,0 48 9-1,0-45-27 8,0 45 27-7,-7-37-56-3,7 37 56 2,-20-37-70 1,20 37 70-1,-20-25-123 1,20 25 123 0,-28-19-153-2,28 19 153 0,-16 0-276 0,16 0 276-1,-17 0-838 6,17 0 838-5</inkml:trace>
    </iact:actionData>
  </iact:action>
  <iact:action type="add" startTime="67398">
    <iact:property name="dataType"/>
    <iact:actionData xml:id="d25">
      <inkml:trace xmlns:inkml="http://www.w3.org/2003/InkML" xml:id="stk25" contextRef="#ctx0" brushRef="#br3">24338 15959 587 0,'0'0'0'1,"0"0"212"-1,0 0-212 0,0 0 173 159,0 0-173-159,0 0 122 0,0 0-122 0,0 0 83 0,0 0-83 0,0 0 84 0,0 0-84 0,0 0 73 0,0 0-73 0,0-28 82 0,0 28-82 1,0-40 68 1,0 40-68-1,0-50 53 0,0 50-53-1,0-62 39 0,0 62-39 0,0-69 31 0,0 69-31 0,0-73 25 0,0 73-25 0,0-82 22 0,0 82-22 0,0-71 14 0,0 71-14 0,0-67 13 0,0 67-13 1,0-65 8-1,0 65-8 0,0-58 7 0,0 58-7 0,0-57 3 0,0 57-3 0,0-48 4 0,0 48-4 0,0-36 0 1,0 36 0 0,0-22 0 0,0 22 0 0,-3-13 1-1,3 13-1 0,0-4 0 0,0 4 0 0,-1 0-2 2,1 0 2-1,-3 0-2 7,3 0 2-8,-6 0-1 187,6 0 1-187,-3 0 0 0,3 0 0 1,-1 0 0-1,1 0 0 0,-13 0 1 0,13 0-1 0,-15 8 3 0,15-8-3 0,-22 31 9 1,22-31-9-1,-30 42 13 0,30-42-13 0,-28 47 12 0,28-47-12 0,-29 42 5 0,29-42-5 0,-20 44 3 1,20-44-3 0,-19 32 2 0,19-32-2 0,-14 15 1-1,14-15-1 0,-7 11 0 0,7-11 0 0,-6 2-2 1,6-2 2-1,0 0-1 0,0 0 1 0,0 0-1 0,0 0 1 0,0 0 0 0,0 0 0 0,0 0 0 0,0 0 0 0,0 0-13 0,0 0 13 0,0 0 0 0,0 0 0 0,19-19-2 0,-19 19 2 0,24-28-2 1,-24 28 2-1,32-30-3 0,-32 30 3 0,29-40 0 0,-29 40 0 0,32-37 1 0,-32 37-1 0,36-37 1 4,-36 37-1-4,28-30-1 1,-28 30 1-1,27-23 1 180,-27 23-1-180,18-13 0 0,-18 13 0 0,16-9 1 0,-16 9-1 0,13 0 1 0,-13 0-1 0,13 0 3 0,-13 0-3 0,10 0 3 0,-10 0-3 1,11 11 3-1,-11-11-3 0,16 36 0 0,-16-36 0 0,13 46-1 0,-13-46 1 0,16 51 0 0,-16-51 0 0,15 52 1 0,-15-52-1 0,16 47 0 0,-16-47 0 0,16 44-2 1,-16-44 2-1,14 28-9 1,-14-28 9 1,10 20-30-1,-10-20 30-1,9 10-41 1,-9-10 41 0,7 7-67-1,-7-7 67 0,9 0-108 0,-9 0 108 0,7 0-181 0,-7 0 181 0,0 0-276 0,0 0 276 0,0 0-954 0,0 0 954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21T22:48:15.5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act:action type="add" startTime="3539">
    <iact:property name="dataType"/>
    <iact:actionData xml:id="d0">
      <inkml:trace xmlns:inkml="http://www.w3.org/2003/InkML" xml:id="stk0" contextRef="#ctx0" brushRef="#br0">2340 1920 146 0,'0'0'0'12,"0"0"691"-11,0 0-691-1,0 0 82 2,0 0-82-2,0 0 93 5,0 0-93-5,0 0 78 6,0 0-78-6,0 0 68 6,0 0-68-6,0 0 73 9,0 0-73-8,-113 0 63 5,113 0-63-6,-17 0 55 9,17 0-55-9,-21 0 64 6,21 0-64-6,-19 0 67 8,19 0-67-8,-20 0 65 7,20 0-65-7,-20 0 62 9,20 0-62-9,-18 0 46 7,18 0-46-7,-18 0 31 9,18 0-31-9,-15 0 19 6,15 0-19-6,-20 0 15 7,20 0-15-7,-13 0 9 8,13 0-9-8,-16 0 8 7,16 0-8-7,-18 10 12 8,18-10-12-8,-14 14 10 8,14-14-10-7,-20 20 11 4,20-20-11-5,-16 20 4 7,16-20-4-7,-13 17 6 9,13-17-6-9,-8 16 3 8,8-16-3-8,-10 14 2 7,10-14-2-7,-10 14 2 7,10-14-2-5,-9 14 1 5,9-14-1-7,-7 12 0 8,7-12 0-8,-3 17 3 4,3-17-3-4,-1 22 0 9,1-22 0-8,0 29 5 6,0-29-5-7,0 33 9 10,0-33-9-10,0 40 7 12,0-40-7-12,0 39 3 3,0-39-3-3,0 39 2 7,0-39-2-7,0 37 0 6,0-37 0-5,0 33 0 3,0-33 0-4,0 32 0 9,0-32 0-9,0 27 0 8,0-27 0-8,0 34 3 7,0-34-3-7,0 36 0 7,0-36 0-7,0 40 0 8,0-40 0-8,0 39 0 9,0-39 0-9,0 40 1 6,0-40-1-6,0 33 0 10,0-33 0-10,4 32 0 5,-4-32 0-5,7 24-2 7,-7-24 2-7,6 17 0 8,-6-17 0-8,7 17 1 10,-7-17-1-10,9 15 0 7,-9-15 0-6,12 11-1 3,-12-11 1-4,13 10 0 9,-13-10 0-9,19 12-1 6,-19-12 1-6,23 12 0 8,-23-12 0-7,24 10 4 5,-24-10-4-5,32 12 0 8,-32-12 0-9,32 6 0 5,-32-6 0-4,39 2 1 6,-39-2-1-7,42 0 4 9,-42 0-4-9,53 0 0 8,-53 0 0-8,59 0 3 8,-59 0-3-8,61-11 0 5,-61 11 0-4,61-18 0 7,-61 18 0-8,56-16-1 8,-56 16 1-8,41-17-1 5,-41 17 1-4,30-19-1 7,-30 19 1-7,29-30-1 6,-29 30 1-7,21-35-3 7,-21 35 3-6,11-46 0 4,-11 46 0-4,9-50-2 5,-9 50 2-5,0-56-2 7,0 56 2-8,0-58-1 8,0 58 1-8,-4-66 0 5,4 66 0-5,-29-67 0 10,29 67 0-10,-41-67-2 6,41 67 2-6,-44-68 0 10,44 68 0-9,-52-67-3 2,52 67 3-2,-56-59-5 7,56 59 5-8,-45-45-21 7,45 45 21-7,-34-29-85 9,34 29 85-9,-13-2-149 6,13 2 149-5,0 0-219 5,0 0 219-6,0 14-305 10,0-14 305-10</inkml:trace>
    </iact:actionData>
  </iact:action>
  <iact:action type="add" startTime="4635">
    <iact:property name="dataType"/>
    <iact:actionData xml:id="d1">
      <inkml:trace xmlns:inkml="http://www.w3.org/2003/InkML" xml:id="stk1" contextRef="#ctx0" brushRef="#br0">3059 2922 668 0,'0'0'0'3,"0"0"208"-3,0 0-208 0,0 0 109 7,0 0-109-7,0 0 89 6,0 0-89-6,0 0 79 7,0 0-79-7,0 0 62 8,0 0-62-7,0 0 62 8,0 0-62-9,0 0 54 6,0 0-54-5,-26-17 37 5,26 17-37-6,-23 0 39 10,23 0-39-10,-24 0 30 7,24 0-30-6,-17 0 27 6,17 0-27-6,-23 0 25 3,23 0-25-4,-20 0 22 9,20 0-22-7,-21 0 23 5,21 0-23-7,-20 5 25 5,20-5-25-4,-23 14 16 7,23-14-16-8,-18 13 13 8,18-13-13-8,-18 10 10 7,18-10-10-5,-21 17 6 3,21-17-6-5,-17 12 8 7,17-12-8-6,-16 14 11 6,16-14-11-7,-16 16 10 10,16-16-10-10,-15 17 14 5,15-17-14-5,-17 20 10 9,17-20-10-8,-12 20 12 4,12-20-12-5,-11 22 9 9,11-22-9-9,-10 25 6 5,10-25-6-5,-6 24 7 8,6-24-7-8,-10 20 4 8,10-20-4-8,-7 27 2 19,7-27-2-19,-5 22 0 5,5-22 0-5,-7 25 1 0,7-25-1 0,0 28 0 7,0-28 0-7,-4 29 2 10,4-29-2-10,-3 25 1 6,3-25-1-5,0 26 3 6,0-26-3-6,0 28 2 7,0-28-2-7,0 27 2 5,0-27-2-2,0 35 5-4,0-35-5 0,0 36 6 9,0-36-6-7,0 39 9 4,0-39-9-4,0 33 10 20,0-33-10-21,0 34 6-1,0-34-6 0,0 29 5 2,0-29-5-1,0 25 3 0,0-25-3 1,0 25 0 6,0-25 0-8,7 25 1 6,-7-25-1-4,16 24 1 3,-16-24-1-4,20 28 2 14,-20-28-2-12,28 30 0-1,-28-30 0 0,24 28 3-2,-24-28-3 2,25 28 7 4,-25-28-7-4,20 23 7 3,-20-23-7-5,19 16 12 9,-19-16-12-9,18 14 7 15,-18-14-7-13,18 9 6 0,-18-9-6 0,18 7 1-1,-18-7-1-1,30 1 0 9,-30-1 0-5,34 0-2-4,-34 0 2 0,36 0-2 7,-36 0 2-6,43 0-3 7,-43 0 3-8,41-14-2 8,-41 14 2-8,40-33-1 7,-40 33 1-6,44-45 0 14,-44 45 0-14,41-54-1-1,-41 54 1 0,40-62-3 6,-40 62 3-6,39-64-1 3,-39 64 1-2,32-54-1 7,-32 54 1-8,22-47-3 8,-22 47 3-8,19-42-4 8,-19 42 4-8,8-43-5 5,-8 43 5-5,0-48-16 9,0 48 16-9,0-58-26 8,0 58 26-8,-31-70-22 8,31 70 22-8,-60-80-29 8,60 80 29-8,-67-81-39 6,67 81 39-6,-63-79-59 9,63 79 59-9,-57-67-87 7,57 67 87-7,-39-37-143 6,39 37 143-6,-1 0-232 8,1 0 232-8,0 0-660 7,0 0 660-7</inkml:trace>
    </iact:actionData>
  </iact:action>
  <iact:action type="add" startTime="5987">
    <iact:property name="dataType"/>
    <iact:actionData xml:id="d2">
      <inkml:trace xmlns:inkml="http://www.w3.org/2003/InkML" xml:id="stk2" contextRef="#ctx0" brushRef="#br0">1031 3642 570 0,'0'0'0'2,"0"0"451"-2,0 0-451 0,0 0 108 5,0 0-108-5,0 0 107 6,0 0-107-6,0 0 81 9,0 0-81-9,0 0 69 8,0 0-69-8,0 0 75 8,0 0-75-7,0 0 59 4,0 0-59-5,-29 70 60 8,29-70-60-8,-17 48 56 11,17-48-56-11,-21 58 40 6,21-58-40-5,-18 65 31 4,18-65-31-5,-18 71 26 9,18-71-26-9,-14 75 18 8,14-75-18-8,-13 77 9 8,13-77-9-8,-16 79 3 6,16-79-3-5,-12 69 0 6,12-69 0-7,-12 65 2 8,12-65-2-7,-7 59 1 6,7-59-1-7,0 47 1 22,0-47-1-22,0 46 2 9,0-46-2-7,0 36 2 0,0-36-2-1,6 34 2 1,-6-34-2-2,28 28 1 16,-28-28-1-16,37 26 2 0,-37-26-2 0,39 27 3 0,-39-27-3 1,50 28 2 20,-50-28-2-21,45 26 1 0,-45-26-1 0,50 30 1 1,-50-30-1-1,50 29 1 29,-50-29-1-26,55 30 4-2,-55-30-4 1,55 27 3 1,-55-27-3-3,58 20 2 0,-58-20-2 0,59 21 1 0,-59-21-1 1,57 14 2 4,-57-14-2 6,53 9 1-6,-53-9-1-4,44 5 1-1,-44-5-1 0,30 3 2 14,-30-3-2-9,26 3 0-4,-26-3 0-1,21 0 0 0,-21 0 0 0,14 0 2 32,-14 0-2-26,9 0 0-5,-9 0 0 0,4 0 0-1,-4 0 0 0,3 0 0 0,-3 0 0 0,0 0-4 0,0 0 4 3,0 0-1 1,0 0 1-4,0 0-1 7,0 0 1-1,0 0 0-6,0 0 0 0,0 0-3 8,0 0 3-8,0-20-5 9,0 20 5-8,-23-35-1 13,23 35 1-9,-33-44 0-5,33 44 0 1,-38-47-1-1,38 47 1 1,-41-45-5 7,41 45 5-6,-42-42 0 1,42 42 0 10,-43-32-3-8,43 32 3-5,-36-22-3 0,36 22 3 0,-35-13 0 8,35 13 0-3,-21-6-1-4,21 6 1-1,-16-3-1 7,16 3 1 0,-10 0 0-7,10 0 0 1,-3 0 1 5,3 0-1-6,0 0 3 9,0 0-3-9,0 0 3 6,0 0-3-4,0 0 5 5,0 0-5-1,0 0 7-5,0 0-7-1,0 0 13 7,0 0-13-1,19 11 5-5,-19-11-5-1,34 28 6 7,-34-28-6-7,40 34 2 21,-40-34-2-18,51 45 8-3,-51-45-8 0,54 48 11 0,-54-48-11 0,52 53 10 10,-52-53-10-5,50 52 8-4,-50-52-8-1,38 44 8 16,-38-44-8-11,28 37 9-4,-28-37-9-1,19 25 10 1,-19-25-10-1,10 16 11 7,-10-16-11-6,3 9 12 13,-3-9-12-8,0 8 12-6,0-8-12 0,0 11 6 1,0-11-6-1,-16 20 2 6,16-20-2-5,-41 20 13 23,41-20-13-18,-46 20 18-6,46-20-18 1,-45 17 10-1,45-17-10 0,-34 11 12 0,34-11-12 0,-27 7 2 15,27-7-2-10,-19 6 1-5,19-6-1 0,-10 4 0 0,10-4 0 1,-3 0-2 23,3 0 2-18,0 0-55-6,0 0 55 0,0 0-135 0,0 0 135 0,0 0-244 0,0 0 244 1,0 0-373 5,0 0 373-5</inkml:trace>
    </iact:actionData>
  </iact:action>
  <iact:action type="add" startTime="8367">
    <iact:property name="dataType"/>
    <iact:actionData xml:id="d3">
      <inkml:trace xmlns:inkml="http://www.w3.org/2003/InkML" xml:id="stk3" contextRef="#ctx0" brushRef="#br0">7508 3329 950 0,'0'0'0'3,"0"0"203"-2,0 0-203-1,0 0 108 3,0 0-108-3,0 0 140 8,0 0-140-7,0 0 87 5,0 0-87-6,0 0 70 8,0 0-70-7,0 0 73 5,0 0-73-5,0 0 54 5,0 0-54-6,10-168 36 7,-10 168-36-7,-13-54 61 9,13 54-61-9,-5-59 37 8,5 59-37-8,-7-57 35 5,7 57-35-4,-6-61 24 7,6 61-24-8,-3-67 17 8,3 67-17-8,-7-67 13 9,7 67-13-9,-6-67 10 6,6 67-10-6,-7-64 10 8,7 64-10-8,-7-66 8 7,7 66-8-7,-5-57 4 9,5 57-4-9,-5-53 4 9,5 53-4-9,-10-48 4 7,10 48-4-6,-3-40 1 3,3 40-1-4,-6-30 1 10,6 30-1-10,-7-22 0 4,7 22 0-3,-2-12 0 6,2 12 0-5,-6-5 0 5,6 5 0-7,-5-2 1 7,5 2-1-6,-3 0 0 5,3 0 0-6,0 0 0 9,0 0 0-9,-2 0 1 11,2 0-1-11,0 5 14 10,0-5-14-8,0 36 15-2,0-36-15 0,0 51 5 14,0-51-5-10,0 60 4-4,0-60-4 0,0 55 2 15,0-55-2-8,2 57 1-7,-2-57-1 0,18 47 2 0,-18-47-2 0,21 39 7 8,-21-39-7-8,24 34 11 14,-24-34-11-9,29 23 6-3,-29-23-6-1,31 14 7-1,-31-14-7 0,32 3 7 9,-32-3-7-9,29 0 5 14,-29 0-5-9,32 0 3-4,-32 0-3-1,33-23 1 0,-33 23-1 0,23-53 0 21,-23 53 0-19,23-70 1-2,-23 70-1 1,18-88-1-1,-18 88 1 0,16-89-1 8,-16 89 1-2,8-84-2-6,-8 84 2 0,3-65-1 14,-3 65 1-7,3-36 0-5,-3 36 0-1,0-17 0-1,0 17 0 8,0-4 2-8,0 4-2 0,0 0 2 13,0 0-2-6,0 0 2-6,0 0-2-1,0 21 3 0,0-21-3 0,0 36 0 8,0-36 0-7,0 45 0 7,0-45 0-6,0 50 0 0,0-50 0 0,5 59 0 12,-5-59 0-13,8 62 0-1,-8-62 0 1,18 66 0 10,-18-66 0-11,18 60 0 0,-18-60 0 1,15 54-14 7,-15-54 14-7,17 51-53 7,-17-51 53-8,21 45-93 13,-21-45 93-12,18 36-151 0,-18-36 151-1,6 5-230 11,-6-5 230-8,5 0-378-3,-5 0 378 0</inkml:trace>
    </iact:actionData>
  </iact:action>
  <iact:action type="add" startTime="9454">
    <iact:property name="dataType"/>
    <iact:actionData xml:id="d4">
      <inkml:trace xmlns:inkml="http://www.w3.org/2003/InkML" xml:id="stk4" contextRef="#ctx0" brushRef="#br0">9203 4103 962 0,'0'0'0'2,"0"0"133"-1,0 0-133-1,0 0 115 4,0 0-115-2,0 0 94 6,0 0-94-8,0 0 63 6,0 0-63-6,0 0 57 6,0 0-57-6,0 0 49 8,0 0-49-7,0-9 43 7,0 9-43-7,5-25 50 4,-5 25-50-5,13-32 43 8,-13 32-43-8,14-39 37 7,-14 39-37-7,13-50 30 8,-13 50-30-8,16-65 14 8,-16 65-14-8,13-78 18 9,-13 78-18-9,13-91 9 6,-13 91-9-6,11-99 12 8,-11 99-12-8,7-103 6 7,-7 103-6-7,11-104 6 7,-11 104-6-5,5-96 2 7,-5 96-2-9,10-77 2 9,-10 77-2-9,1-69 1 6,-1 69-1-5,6-44 0 4,-6 44 0-4,0-32 1 6,0 32-1-6,3-17 1 5,-3 17-1-6,0-5 0 8,0 5 0-8,0 0 1 8,0 0-1-8,0 0 3 5,0 0-3-3,0 0 26 6,0 0-26-8,0 0 37 6,0 0-37-6,0 17 38 8,0-17-38-8,0 37 10 6,0-37-10-4,7 42 8 5,-7-42-8-6,13 42 7 6,-13-42-7-7,16 40 6 7,-16-40-6-7,24 36 8 5,-24-36-8-5,24 30 0 10,-24-30 0-10,32 24 1 7,-32-24-1-7,29 17 4 5,-29-17-4-4,39 2 5 6,-39-2-5-7,44 0 2 8,-44 0-2-8,45 0 0 8,-45 0 0-8,49-19 0 9,-49 19 0-9,43-37-1 6,-43 37 1-5,37-36-1 5,-37 36 1-5,24-35-5 7,-24 35 5-8,16-30-1 8,-16 30 1-8,12-27-3 7,-12 27 3-6,4-13-4 5,-4 13 4-6,0-9-1 7,0 9 1-6,4 0-2 6,-4 0 2-7,0 0-1 7,0 0 1-5,0 0-2 5,0 0 2-7,0 0 0 9,0 0 0-9,0 0 0 8,0 0 0-4,0 12 1-3,0-12-1-1,0 40 2 9,0-40-2-8,0 51 1 10,0-51-1-9,3 55-1-2,-3-55 1 0,8 59-15 7,-8-59 15-6,17 51-47 7,-17-51 47-6,16 50-67 2,-16-50 67-3,7 45-110 5,-7-45 110-6,10 39-135 6,-10-39 135-6,0 12-252 8,0-12 252-8,0 0-527 9,0 0 527-9</inkml:trace>
    </iact:actionData>
  </iact:action>
  <iact:action type="add" startTime="10543">
    <iact:property name="dataType"/>
    <iact:actionData xml:id="d5">
      <inkml:trace xmlns:inkml="http://www.w3.org/2003/InkML" xml:id="stk5" contextRef="#ctx0" brushRef="#br0">6467 3765 710 0,'0'0'0'1,"0"0"331"-1,0 0-331 0,0 0 61 4,0 0-61-4,0 0 98 8,0 0-98-8,0 0 79 7,0 0-79-7,0 0 93 7,0 0-93-6,0 0 76 7,0 0-76-7,-105 37 48 6,105-37-48-7,-40 51 36 7,40-51-36-7,-42 56 34 7,42-56-34-6,-41 62 23 9,41-62-23-10,-33 58 13 7,33-58-13-7,-31 60 17 4,31-60-17-3,-24 62 12 8,24-62-12-8,-19 54 15 6,19-54-15-7,-10 57 7 7,10-57-7-6,-7 52 11 4,7-52-11-3,0 44 11 4,0-44-11-6,0 31 5 10,0-31-5-10,0 26 4 6,0-26-4-6,0 19 5 7,0-19-5-6,13 16 3 17,-13-16-3-18,30 16 2 0,-30-16-2 2,38 16 4 2,-38-16-4 2,42 14 7-5,-42-14-7-1,42 11 5 10,-42-11-5-2,46 14 5-8,-46-14-5 2,47 10 7 2,-47-10-7 2,40 17 11-6,-40-17-11 0,36 7 12 7,-36-7-12-6,38 12 6 19,-38-12-6-18,29 8 5-2,-29-8-5 1,28 8 0-1,-28-8 0 0,20 9 1 13,-20-9-1-12,13 5 3-1,-13-5-3 1,10 5 2 12,-10-5-2-3,6 3 2-10,-6-3-2 0,0 4 1 0,0-4-1 5,0 0-1-4,0 0 1-1,0 0 0 8,0 0 0-3,0 0-1-4,0 0 1-1,0 0-1 8,0 0 1-8,0 0-1 8,0 0 1-8,0 0-2 9,0 0 2-7,-18 0 0 1,18 0 0 0,-34 0 0 6,34 0 0-4,-45 0 0-5,45 0 0 0,-47 0-1 13,47 0 1-11,-53 0 0-2,53 0 0 0,-47 3 0 15,47-3 0-14,-43 5 0-1,43-5 0 1,-38 0-1 12,38 0 1-11,-29 0-1-1,29 0 1 1,-20 0-1 0,20 0 1 0,-16 0-7 6,16 0 7 3,-12 0-6-10,12 0 6 0,-8-5-8-1,8 5 8 6,-2-3-5-6,2 3 5 0,0 0-1 10,0 0 1-10,0 0 1 6,0 0-1-4,0 0 1 5,0 0-1-7,0 0 3 4,0 0-3-3,0 0 5 8,0 0-5-7,13 5 0 2,-13-5 0-4,25 11 0 6,-25-11 0-3,27 11 0 5,-27-11 0-1,37 6 3-7,-37-6-3 1,39 7 1 11,-39-7-1-10,45 1 3-2,-45-1-3 1,53 3 6 9,-53-3-6-9,53 4 8 0,-53-4-8 0,46 2 10 9,-46-2-10-5,41 0 20-4,-41 0-20-1,27 0 23 8,-27 0-23-8,16 0 22 6,-16 0-22-2,13 0 15 1,-13 0-15 0,2 0 9-4,-2 0-9-1,0 0 5 8,0 0-5-7,0-9 0 5,0 9 0-6,0-36 0 11,0 36 0-9,0-51 2 0,0 51-2 2,-2-56 1-2,2 56-1-2,-23-58 4 11,23 58-4-10,-25-64 6 5,25 64-6 0,-22-49 1-6,22 49-1 1,-18-45 0 3,18 45 0 0,-15-29 0 6,15 29 0-6,-9-10-3-3,9 10 3-1,-1-3-23 8,1 3 23-4,0 0-110-4,0 0 110 0,0 0-160 7,0 0 160-6,0 11-330 6,0-11 330-4,0 22-878 3,0-22 878-5</inkml:trace>
    </iact:actionData>
  </iact:action>
  <iact:action type="add" startTime="12144">
    <iact:property name="dataType"/>
    <iact:actionData xml:id="d6">
      <inkml:trace xmlns:inkml="http://www.w3.org/2003/InkML" xml:id="stk6" contextRef="#ctx0" brushRef="#br0">5142 5945 759 0,'0'0'0'4,"0"0"159"-4,0 0-159 1,0 0 89 4,0 0-89-5,0 0 67 8,0 0-67-8,0 0 32 7,0 0-32-7,0 0 35 8,0 0-35-8,0 0 41 7,0 0-41-7,0 0 46 7,0 0-46-7,13 147 46 8,-13-147-46-7,0 33 65 6,0-33-65-7,3 32 65 9,-3-32-65-9,4 31 54 6,-4-31-54-6,5 28 43 9,-5-28-43-9,4 22 38 6,-4-22-38-5,4 22 34 6,-4-22-34-7,6 21 24 5,-6-21-24-5,1 22 17 9,-1-22-17-9,5 21 15 8,-5-21-15-8,4 18 16 5,-4-18-16-4,0 17 14 8,0-17-14-9,3 12 17 6,-3-12-17-1,2 8 19 1,-2-8-19-6,0 5 14 4,0-5-14-4,2 4 15 8,-2-4-15-8,5 5 12 9,-5-5-12-9,7 6 8 9,-7-6-8-9,4 2 4 4,-4-2-4-3,11 5 6 6,-11-5-6-7,7 7 6 9,-7-7-6-9,7 5 10 11,-7-5-10-9,12 5 7 0,-12-5-7-2,11 3 6 7,-11-3-6-7,18 4 7 10,-18-4-7-10,18 0 7 5,-18 0-7-4,29 0 8 4,-29 0-8-5,35 0 12 10,-35 0-12-10,38 0 11 6,-38 0-11-6,43 0 11 13,-43 0-11-13,45-9 14 5,-45 9-14-5,45-12 16 6,-45 12-16-5,44-8 17 4,-44 8-17-1,52-2 16 4,-52 2-16-8,45-3 21 5,-45 3-21-4,55-3 16 5,-55 3-16-6,48 0 11 7,-48 0-11-7,52-3 16 10,-52 3-16-8,49 0 11 3,-49 0-11-4,57-2 9 3,-57 2-9-3,59 0 13 6,-59 0-13-6,61 0 8 6,-61 0-8-6,67 0 12 7,-67 0-12-7,64 0 6 4,-64 0-6-3,65-4 9 5,-65 4-9-6,61-5 10 4,-61 5-10-4,63-3 3 5,-63 3-3-4,60-5 0 5,-60 5 0-6,58-2 0 4,-58 2 0-4,56-7 0 6,-56 7 0-7,55-3 0 6,-55 3 0-6,60-7 0 9,-60 7 0-7,56-1 0 2,-56 1 0-2,53 0 0 4,-53 0 0-6,45 0 0 7,-45 0 0-7,47 0 0 9,-47 0 0-9,48 0 0 6,-48 0 0-6,52 0 0 9,-52 0 0-9,50 0 0 5,-50 0 0-5,50 0 0 7,-50 0 0-7,54 0 0 10,-54 0 0-10,44 0 0 8,-44 0 0-8,46 0 0 7,-46 0 0-6,51 0 0 4,-51 0 0-5,48 0 0 9,-48 0 0-9,52 0 0 7,-52 0 0-7,45 0 0 7,-45 0 0-7,52 0 0 7,-52 0 0-7,51-6 0 8,-51 6 0-8,53-6 0 8,-53 6 0-8,60-7 0 6,-60 7 0-6,60-8 0 8,-60 8 0-7,64-7 0 6,-64 7 0-4,64-5 0 5,-64 5 0-8,70-5 0 6,-70 5 0-4,63-4 0 5,-63 4 0-6,64-3 0 6,-64 3 0-6,57-2 0 5,-57 2 0-6,56-4 0 6,-56 4 0-5,51 0 0 5,-51 0 0-5,54-2 0 5,-54 2 0-5,59 0 0 7,-59 0 0-8,58 0 0 7,-58 0 0-7,59 0 0 7,-59 0 0-6,61 0 0 6,-61 0 0-6,60 0 0 6,-60 0 0-7,64 0 0 5,-64 0 0-4,59 0 0 6,-59 0 0-6,61 0 0 6,-61 0 0-6,56 0 0 6,-56 0 0-6,61 0 0 5,-61 0 0-6,60 0 0 8,-60 0 0-8,56 0 0 7,-56 0 0-5,58 0 0 5,-58 0 0-6,55 0 0 5,-55 0 0-4,60 0 0 3,-60 0 0-4,63 0 0 7,-63 0 0-6,61 0 0 5,-61 0 0-3,66 0 0-4,-66 0 0 1,68 0 0 5,-68 0 0-5,64 0 0 8,-64 0 0-9,68 0 0 6,-68 0 0-5,68 0 0 8,-68 0 0-4,64 0 0-5,-64 0 0 0,69 0 0 8,-69 0 0-1,67 0 0-5,-67 0 0-2,61 0 0 6,-61 0 0-4,63 0 0 5,-63 0 0-6,60 0 0 5,-60 0 0-3,56 0 0 3,-56 0 0-3,54 0 0-3,-54 0 0 1,52 0 0 8,-52 0 0-9,52 0 0 5,-52 0 0-2,57 0 0 5,-57 0 0-8,61 0 0 7,-61 0 0-5,59 0 0 5,-59 0 0-6,58 0 0 4,-58 0 0-4,58 0 0 3,-58 0 0-3,65 0 0 4,-65 0 0-5,60 0 0 8,-60 0 0-8,61-2 0 8,-61 2 0-8,64-3 0 8,-64 3 0-8,68-4 0 6,-68 4 0-6,69 0 0 8,-69 0 0-8,74 0 0 8,-74 0 0-8,77 0 0 10,-77 0 0-10,80 0 0 5,-80 0 0-5,81 0 0 7,-81 0 0-7,74 0 0 10,-74 0 0-10,72 0 0 6,-72 0 0-5,76 0 0 3,-76 0 0-4,72 0 0 10,-72 0 0-10,76 0 0 7,-76 0 0-7,72 0 0 10,-72 0 0-10,72 0 0 4,-72 0 0-4,77 0 0 9,-77 0 0-9,74 0 0 7,-74 0 0-7,79 0 0 10,-79 0 0-10,84 4 0 3,-84-4 0-2,85 5 0 7,-85-5 0-8,90 6 0 11,-90-6 0-10,94 5 0 5,-94-5 0-4,89 5 0 14,-89-5 0-9,92 7 0-7,-92-7 0 0,84 2 0 0,-84-2 0 0,87 7 0 15,-87-7 0-9,93 4 0-5,-93-4 0-1,97 9 0 0,-97-9 0 0,97 5 0 14,-97-5 0-13,95 3 0-1,-95-3 0 0,87 6 0 7,-87-6 0 1,79 0 0-8,-79 0 0 0,80 1 0 15,-80-1 0-9,77 4 0-5,-77-4 0-1,81 0 0 0,-81 0 0 0,80 6 0 16,-80-6 0-14,81 0 0-1,-81 0 0 1,83 2 0-2,-83-2 0 1,76 5 0 6,-76-5 0-6,79 0 0 4,-79 0 0-4,85 0 0 9,-85 0 0-10,93 0 0 5,-93 0 0-4,91 2 0 8,-91-2 0-5,99 8 0-3,-99-8 0-1,100 5 0 9,-100-5 0-9,112 12 0 8,-112-12 0-4,120 10 0-4,-120-10 0 0,126 12 0 9,-126-12 0-7,119 5 0 5,-119-5 0-3,98 7 0-2,-98-7 0-2,84 3 0 6,-84-3 0-4,70 0 0 6,-70 0 0-6,54 0 0 2,-54 0 0 1,47 0 0-1,-47 0 0-4,50 0 0 8,-50 0 0-3,46 0 0-4,-46 0 0-1,42 0 0 12,-42 0 0-7,44-3 0-5,-44 3 0 1,43-4 0 5,-43 4 0-2,42-3 0-2,-42 3 0-1,38-2 0 11,-38 2 0-9,38-3 0-2,-38 3 0-1,34-5 0 8,-34 5 0-1,34-7 0-7,-34 7 0 0,37-5 0 12,-37 5 0-9,34-5 0-3,-34 5 0 0,36-6 0 8,-36 6 0-3,28-8 0-5,-28 8 0 1,20-6 0 8,-20 6 0-5,17-5 0-2,-17 5 0-2,16-2 0 6,-16 2 0-6,7-5 0 11,-7 5 0-6,13-2 0-5,-13 2 0 0,8-3 0 11,-8 3 0-8,5-3 0-3,-5 3 0 0,3 0 0 8,-3 0 0-8,5 0 0 9,-5 0 0-8,0-4 0 8,0 4 0-7,0 0 0 0,0 0 0 0,0 0 0 2,0 0 0-3,3-1 0 8,-3 1 0-9,0-2 0 7,0 2 0-7,3-4 0 8,-3 4 0-2,7-3 0-6,-7 3 0 1,3-3 0 9,-3 3 0-5,3 0 0-5,-3 0 0 1,1-7 0 3,-1 7 0-3,3-8 0 6,-3 8 0-5,10-17 0 11,-10 17 0-11,6-30 0-2,-6 30 0 0,7-39 0 8,-7 39 0-8,3-45 0 12,-3 45 0-9,0-51 0-3,0 51 0 0,0-55 0 25,0 55 0-21,0-57 0-3,0 57 0-1,0-56 0 0,0 56 0 0,0-47 0 0,0 47 0 0,-3-34 0 14,3 34 0-12,-7-17-70-2,7 17 70 0,-7 0-119 12,7 0 119-11,-16 0-203 0,16 0 203-1,-24 56-248 13,24-56 248-12,-10 42-240 0,10-42 240-1,-3 52-821 8,3-52 821-7</inkml:trace>
    </iact:actionData>
  </iact:action>
  <iact:action type="add" startTime="14758">
    <iact:property name="dataType"/>
    <iact:actionData xml:id="d7">
      <inkml:trace xmlns:inkml="http://www.w3.org/2003/InkML" xml:id="stk7" contextRef="#ctx0" brushRef="#br0">9914 8067 747 0,'0'0'0'5,"0"0"195"-4,0 0-195-1,0 0 160 5,0 0-160-5,0 0 124 6,0 0-124-6,0 0 81 7,0 0-81-7,0 0 88 9,0 0-88-9,204 12 92 9,-204-12-92-9,67 0 77 8,-67 0-77-8,80 0 91 6,-80 0-91-4,94 0 83 5,-94 0-83-7,113 5 65 8,-113-5-65-7,122 8 42 4,-122-8-42-5,133 4 24 10,-133-4-24-10,139 2 28 5,-139-2-28-5,142 0 23 8,-142 0-23-8,131 0 13 6,-131 0-13-6,117 0 9 8,-117 0-9-8,97-6 16 19,-97 6-16-19,64-11 10 7,-64 11-10-7,43-5 12 0,-43 5-12 0,24-2 3 7,-24 2-3-7,5 0 7 7,-5 0-7-6,0 0 6 11,0 0-6-10,0 0 0-2,0 0 0 0,0 0-2 8,0 0 2-8,-36 0-13 4,36 0 13 1,-84 0-16 1,84 0 16-3,-129 0 0 1,129 0 0-3,-162 0 3 5,162 0-3-4,-171 0 1 6,171 0-1-8,-164 0 0 10,164 0 0-6,-141 7 0-4,141-7 0 1,-114 17-2 9,114-17 2-7,-86 17 0-3,86-17 0 0,-58 18 1 8,58-18-1-7,-32 8 1 6,32-8-1-6,-13 5 1 3,13-5-1-1,0 0 1 5,0 0-1-7,0 0 6 3,0 0-6-2,19 0 6 4,-19 0-6-5,70 3 16 7,-70-3-16-7,101 0 0 6,-101 0 0-6,128 0-1 7,-128 0 1-5,133 0-1-2,-133 0 1-1,118 0-1 7,-118 0 1-6,91-3 0 8,-91 3 0-8,59-1 0 5,-59 1 0-1,29 0 7-5,-29 0-7 0,5 0 2 9,-5 0-2-9,0 0 0 8,0 0 0-8,0 0-8 8,0 0 8-8,-37 0-14 3,37 0 14-1,-78 10-8 4,78-10 8-4,-100 18-3 6,100-18 3-8,-103 17 3 6,103-17-3-5,-94 13 1 4,94-13-1-4,-71 14 0 5,71-14 0-6,-52 9 1 10,52-9-1-10,-28 11 2 6,28-11-2-6,-8 2 3 8,8-2-3-8,0 3 4 6,0-3-4-6,0 0 6 9,0 0-6-8,7 0 24 6,-7 0-24-7,61 2 27 6,-61-2-27-5,94 7 4 5,-94-7-4-5,114 8 0 6,-114-8 0-7,118 8 0 9,-118-8 0-9,93 6 0 6,-93-6 0-5,66 9 0 7,-66-9 0-8,34 2 0 7,-34-2 0-7,11 7 0 8,-11-7 0-8,0 4 0 5,0-4 0-5,0 13 0 10,0-13 0-10,-11 18-6 7,11-18 6-7,-50 27-16 9,50-27 16-8,-66 24 0 2,66-24 0-2,-71 17 0 7,71-17 0-8,-74 6-2 8,74-6 2-8,-67 0-1 6,67 0 1-5,-54 0-10 8,54 0 10-9,-40 0-26 6,40 0 26-6,-25 0-50 9,25 0 50-9,-11-10-88 7,11 10 88-7,-3-10-167 7,3 10 167-7,0-7-202 6,0 7 202-6,0 0-294 9,0 0 294-7,0 0-782 4,0 0 782-6</inkml:trace>
    </iact:actionData>
  </iact:action>
  <iact:action type="add" startTime="21767">
    <iact:property name="dataType"/>
    <iact:actionData xml:id="d8">
      <inkml:trace xmlns:inkml="http://www.w3.org/2003/InkML" xml:id="stk8" contextRef="#ctx0" brushRef="#br0">3511 9695 535 0,'0'0'0'2,"0"0"201"-2,0 0-201 0,0 0 92 4,0 0-92-4,0 0 79 8,0 0-79-8,0 0 44 7,0 0-44-7,0 0 36 9,0 0-36-9,0 0 38 7,0 0-38-7,0 0 35 7,0 0-35-7,7-3 31 10,-7 3-31-10,-11 0 22 8,11 0-22-8,-19 0 10 7,19 0-10-7,-16 0 7 7,16 0-7-7,-22-2 1 8,22 2-1-6,-19 0 4 6,19 0-4-8,-20 0 1 3,20 0-1-2,-20-4 0 10,20 4 0-11,-23 0 1 4,23 0-1-2,-21-1 0 4,21 1 0-5,-23 0 0 4,23 0 0-4,-17 0 0 7,17 0 0-7,-25 0 0 7,25 0 0-8,-23 0 4 8,23 0-4-7,-25 10 12 7,25-10-12-6,-23 17 18 1,23-17-18-2,-25 18 8 4,25-18-8-3,-17 13 11 5,17-13-11-6,-19 11 3 5,19-11-3-6,-16 8 2 7,16-8-2-7,-11 5 1 26,11-5-1-26,-10 6 0 1,10-6 0 2,-11 6 0 1,11-6 0-1,-8 12 1 0,8-12-1 1,-9 13 3-2,9-13-3-2,-16 20 17 0,16-20-17 23,-10 24 23-21,10-24-23 3,-13 24 27-4,13-24-27-1,-9 25 18 0,9-25-18 0,-9 26 9 0,9-26-9 0,-5 22 6 6,5-22-6-5,-10 22 2 7,10-22-2-7,-3 24 4 14,3-24-4-10,-8 22 4-5,8-22-4 0,-1 25 10 1,1-25-10-1,0 25 14 7,0-25-14-6,-7 25 13 7,7-25-13-8,-5 29 16 14,5-29-16-13,0 22 16 0,0-22-16-1,0 25 12 16,0-25-12-11,0 29 6-5,0-29-6 0,0 28 9 1,0-28-9-1,0 30 8 13,0-30-8-12,0 34 5-1,0-34-5 0,0 34 3 21,0-34-3-19,13 31 5-2,-13-31-5 1,12 31 3-1,-12-31-3 0,14 30 8 7,-14-30-8-2,9 29 12-3,-9-29-12-1,6 25 12 12,-6-25-12-13,10 17 14 0,-10-17-14 0,9 17 14 10,-9-17-14-6,7 14 11-3,-7-14-11 2,10 11 7 4,-10-11-7-6,10 17 7 7,-10-17-7-3,13 20 6-4,-13-20-6-1,16 20 3 10,-16-20-3 1,16 22 3-10,-16-22-3-1,19 22 4 0,-19-22-4 6,16 17 8-6,-16-17-8 0,15 17 6 30,-15-17-6-28,16 16 5 1,-16-16-5-1,20 12 10 0,-20-12-10-2,23 12 13 1,-23-12-13-1,32 7 6 0,-32-7-6 7,32 6 4-6,-32-6-4 1,36 7 1 1,-36-7-1-3,35 0 3 14,-35 0-3-11,38 0 0-2,-38 0 0 1,39 0 1 0,-39 0-1 4,40 0 1-4,-40 0-1-1,41 0 0 5,-41 0 0-6,45 0 0 16,-45 0 0-11,48-20-4-4,-48 20 4-1,43-27-1 0,-43 27 1 0,44-30-4 9,-44 30 4-9,33-34-1 18,-33 34 1-13,27-35 0-5,-27 35 0 1,27-37 0 2,-27 37 0-1,14-37 0-2,-14 37 0 8,19-37-3-7,-19 37 3-1,17-39-3 19,-17 39 3-16,13-37 0-2,-13 37 0-1,8-39-4 0,-8 39 4 0,2-42-5 19,-2 42 5-17,0-45-6-2,0 45 6 0,0-50-5 0,0 50 5 0,0-57-10 9,0 57 10-2,0-56-13-6,0 56 13-1,-17-56-7 19,17 56 7-16,-26-50-10-2,26 50 10 1,-20-42-10 1,20 42 10-3,-25-35-5 0,25 35 5 1,-32-30-6 7,32 30 6-5,-27-23-9-2,27 23 9-1,-28-26-27 10,28 26 27-9,-32-19-61 13,32 19 61-9,-33-20-94-4,33 20 94-1,-28-10-116 0,28 10 116 0,-7 0-211 8,7 0 211-6,-10 0-726 6,10 0 726-2</inkml:trace>
    </iact:actionData>
  </iact:action>
  <iact:action type="add" startTime="25211">
    <iact:property name="dataType"/>
    <iact:actionData xml:id="d9">
      <inkml:trace xmlns:inkml="http://www.w3.org/2003/InkML" xml:id="stk9" contextRef="#ctx0" brushRef="#br1">2540 13320 13 0,'0'0'0'4,"0"0"544"-3,0 0-544-1,0 0 151 1,0 0-151 0,0 0 96 5,0 0-96-6,0 0 58 6,0 0-58-6,0 0 18 8,0 0-18-8,0 0 12 9,0 0-12-8,0 0 6 4,0 0-6-5,112-45 21 8,-112 45-21-8,8 0 54 9,-8 0-54-9,8 0 72 7,-8 0-72-6,10 0 60 5,-10 0-60-6,10 0 51 7,-10 0-51-7,10 0 33 9,-10 0-33-8,10 0 15 5,-10 0-15-6,13 3 11 6,-13-3-11-6,20 6 2 9,-20-6-2-9,15 6 1 7,-15-6-1-6,19 3 0 6,-19-3 0-7,17 2 1 8,-17-2-1-8,16 0 0 7,-16 0 0-7,20 2 1 7,-20-2-1-7,21 0 3 9,-21 0-3-9,20 0 7 6,-20 0-7-6,20 0 8 8,-20 0-8-8,24 0 6 8,-24 0-6-8,26 0 4 7,-26 0-4-7,20 0 3 10,-20 0-3-10,23-2 1 3,-23 2-1-3,15-5 1 9,-15 5-1-9,13-3 3 8,-13 3-3-6,13 0 19 3,-13 0-19-5,7 0 27 7,-7 0-27-7,12 0 27 9,-12 0-27-9,8 20 22 9,-8-20-22-9,6 20 13 6,-6-20-13-5,6 13 4 5,-6-13-4-6,4 8 2 7,-4-8-2-7,5 3 2 8,-5-3-2-8,11 0 1 7,-11 0-1-7,12 0 0 8,-12 0 0-8,19 0-4 7,-19 0 4-7,21 0-5 9,-21 0 5-9,21 0-2 5,-21 0 2-5,18 0 0 9,-18 0 0-9,18-3 0 8,-18 3 0-7,19-2 0 7,-19 2 0-8,13 0 1 5,-13 0-1-5,11 0 0 7,-11 0 0-7,13 0 2 8,-13 0-2-8,12 0 1 9,-12 0-1-8,12 0 2 5,-12 0-2-5,16 0 2 6,-16 0-2-7,13 2 1 8,-13-2-1-7,14 3 2 5,-14-3-2-5,17 3 1 5,-17-3-1-6,21 3 0 9,-21-3 0-9,23 0 0 7,-23 0 0-6,20 0 1 5,-20 0-1-5,28 0 0 4,-28 0 0-4,22 0 0 6,-22 0 0-5,23 0 0 5,-23 0 0-6,24 0 1 6,-24 0-1-6,24 0 2 4,-24 0-2-5,24 0 0 7,-24 0 0-6,20 0 2 6,-20 0-2-7,18 0 6 9,-18 0-6-9,17 8 11 7,-17-8-11-7,21 7 10 9,-21-7-10-8,15 7 6 3,-15-7-6-3,16 10 5 6,-16-10-5-6,18 7 1 5,-18-7-1-5,20 6 4 7,-20-6-4-7,20 2 0 5,-20-2 0-5,27 0 0 5,-27 0 0-6,24 0 0 8,-24 0 0-8,29 4 1 7,-29-4-1-7,20 0 0 7,-20 0 0-7,21 0 1 8,-21 0-1-8,19 1 0 6,-19-1 0-6,17 0 0 7,-17 0 0-7,23 0 0 9,-23 0 0-9,20 0 1 8,-20 0-1-8,25 0 1 6,-25 0-1-6,26 4 1 9,-26-4-1-9,26 3 1 6,-26-3-1-6,21 3 0 6,-21-3 0-6,20 2 0 10,-20-2 0-9,17 7-1 4,-17-7 1-4,16 5-1 7,-16-5 1-7,15 8-20 5,-15-8 20-3,16 17-87 3,-16-17 87-5,20 15-106 3,-20-15 106-4,0 4-270 11,0-4 270-11,3 3-687 5,-3-3 687-5</inkml:trace>
    </iact:actionData>
  </iact:action>
  <iact:action type="add" startTime="36198">
    <iact:property name="dataType"/>
    <iact:actionData xml:id="d10">
      <inkml:trace xmlns:inkml="http://www.w3.org/2003/InkML" xml:id="stk10" contextRef="#ctx0" brushRef="#br2">15429 15057 848 0,'0'0'0'3,"0"0"110"-2,0 0-110-1,0 0 90 6,0 0-90-6,0 0 68 9,0 0-68-9,0 0 21 7,0 0-21-7,0 0 25 7,0 0-25-6,0 0 37 7,0 0-37-8,0 0 45 7,0 0-45-6,-4-27 44 5,4 27-44-5,-12 0 52 10,12 0-52-11,-11-7 55 8,11 7-55-8,-9-2 50 6,9 2-50-6,-17-4 41 6,17 4-41-5,-15 0 42 4,15 0-42-5,-16 0 32 10,16 0-32-10,-20 0 25 9,20 0-25-9,-23 0 14 3,23 0-14-1,-18-2 9 6,18 2-9-7,-23 0 5 5,23 0-5-6,-20 0 4 10,20 0-4-9,-23 0 5 4,23 0-5-5,-22 0 8 8,22 0-8-8,-22 0 15 7,22 0-15-7,-22 0 19 7,22 0-19-7,-21 0 18 8,21 0-18-7,-19 0 19 4,19 0-19-4,-21 0 17 6,21 0-17-7,-17 0 19 7,17 0-19-7,-19 0 10 25,19 0-10-25,-20 2 7 2,20-2-7-2,-20 6 4 0,20-6-4 5,-24 9 2-5,24-9-2 1,-20 11 1 8,20-11-1-7,-23 11 3 1,23-11-3-3,-17 12 4 16,17-12-4-14,-16 13 5-2,16-13-5 3,-15 17 6-2,15-17-6 7,-20 22 5-8,20-22-5 0,-18 23 8 10,18-23-8-2,-23 20 9-6,23-20-9 0,-16 25 10-2,16-25-10 0,-16 24 7 18,16-24-7-11,-14 24 7-6,14-24-7 2,-13 25 5-2,13-25-5 0,-10 22 2-1,10-22-2 2,-10 23 2 4,10-23-2-1,-9 26 4-3,9-26-4 0,-5 26 1 4,5-26-1-3,-7 30 1 2,7-30-1-5,-1 31 2 7,1-31-2-3,-5 33 2-2,5-33-2 1,0 34 2 4,0-34-2-1,0 31 3-5,0-31-3-1,0 30 4 8,0-30-4-8,0 27 4 12,0-27-4-5,0 27 3-6,0-27-3-1,0 23 5 0,0-23-5 0,0 20 4 16,0-20-4-15,5 19 8 0,-5-19-8-1,11 13 8 9,-11-13-8-4,13 17 7-5,-13-17-7 0,18 19 7 7,-18-19-7-7,14 15 5 7,-14-15-5-7,25 15 9 9,-25-15-9-2,20 16 11-3,-20-16-11-1,23 18 8 9,-23-18-8-10,28 8 10 0,-28-8-10-1,29 18 6-1,-29-18-6 10,28 7 2-9,-28-7-2-1,33 15 2 0,-33-15-2 9,27 10 2-7,-27-10-2 0,34 15 0 3,-34-15 0 9,27 10 1-13,-27-10-1 1,23 12 2 2,-23-12-2-3,29 9 1 6,-29-9-1-7,25 10 3 1,-25-10-3-1,26 13 1 7,-26-13-1-1,21 10 1-6,-21-10-1 1,20 9 2 17,-20-9-2-14,17 8 2-4,-17-8-2 0,19 9 2 0,-19-9-2 22,20 5 1-13,-20-5-1-9,18 6 2 2,-18-6-2 1,19 6 0-2,-19-6 0-1,23 5 0 0,-23-5 0 1,21 8 0 5,-21-8 0-4,21 0 0-2,-21 0 0 0,29 0 0 7,-29 0 0-2,27 0 0-2,-27 0 0-3,31 0-1 8,-31 0 1-2,26 0 0-6,-26 0 0 0,29 0 0 8,-29 0 0-7,24-8-1 4,-24 8 1-3,21-17-1 5,-21 17 1-1,24-22-2-6,-24 22 2 0,18-22 0 16,-18 22 0-11,19-23-1-4,-19 23 1 0,19-26-1-1,-19 26 1 0,13-27 0 10,-13 27 0-5,13-31-1-4,-13 31 1-1,11-35 0 13,-11 35 0-12,6-33-1-1,-6 33 1 1,7-32 0 10,-7 32 0-1,0-35 0-10,0 35 0 1,0-43-1-1,0 43 1 0,0-53-2 8,0 53 2-8,0-59-2 8,0 59 2-8,-22-64-1 6,22 64 1 0,-31-64-3-5,31 64 3-1,-28-62 0 10,28 62 0-4,-29-61-5-6,29 61 5 0,-23-55-18 8,23 55 18-8,-18-47-30 6,18 47 30-6,-14-40-31 10,14 40 31-4,-10-24-61-6,10 24 61 1,-6-10-91 9,6 10 91-2,-7-7-136-6,7 7 136-1,-6 0-187-1,6 0 187 0,-3 0-254 7,3 0 254-6,-7 0-484 6,7 0 484-3</inkml:trace>
    </iact:actionData>
  </iact:action>
  <iact:action type="add" startTime="37290">
    <iact:property name="dataType"/>
    <iact:actionData xml:id="d11">
      <inkml:trace xmlns:inkml="http://www.w3.org/2003/InkML" xml:id="stk11" contextRef="#ctx0" brushRef="#br2">15218 15103 483 0,'0'0'0'4,"0"0"199"-3,0 0-199-1,0 0 127 2,0 0-127-2,0 0 133 8,0 0-133-8,0 0 55 5,0 0-55-5,0 0 44 10,0 0-44-10,0 0 39 7,0 0-39-7,0 33 54 6,0-33-54-4,0 0 80 5,0 0-80-6,0 0 104 7,0 0-104-7,0 0 106 6,0 0-106-7,0 0 86 6,0 0-86-6,0 0 66 9,0 0-66-9,0 0 54 8,0 0-54-8,0 0 33 8,0 0-33-7,0 0 18 5,0 0-18-6,0 0 10 8,0 0-10-7,0-14 12 4,0 14-12-5,0-28 13 7,0 28-13-7,0-34 11 7,0 34-11-6,0-39 12 8,0 39-12-8,0-48 14 7,0 48-14-8,0-62 19 6,0 62-19-6,0-68 23 17,0 68-23-17,0-75 25 2,0 75-25 0,0-79 23 2,0 79-23-4,0-77 16 22,0 77-16-17,0-70 12-4,0 70-12-1,0-65 11 0,0 65-11 0,2-61 5 0,-2 61-5 1,8-58 5 12,-8 58-5-12,0-62 2-1,0 62-2 1,1-63 1 23,-1 63-1-20,3-61 2-4,-3 61-2 0,0-54 0 0,0 54 0 0,0-45 0 0,0 45 0 0,3-33 1 10,-3 33-1-5,0-24 0-5,0 24 0 0,6-15 1 7,-6 15-1-5,0-9 0 5,0 9 0-4,0-6 0-2,0 6 0 3,0 0 0 3,0 0 0-7,0 0 0 6,0 0 0-6,0 0 1 8,0 0-1-6,0 0 1 3,0 0-1-3,0 0 1 7,0 0-1-8,0 0 0 4,0 0 0 0,0 0 1-5,0 0-1 0,0 0 8 8,0 0-8-8,0 0 5 9,0 0-5-8,0 19 6 4,0-19-6 2,-23 35 6-7,23-35-6 0,-18 37 4 18,18-37-4-17,-24 37 2-1,24-37-2 0,-21 37 2 14,21-37-2-2,-20 38 1-9,20-38-1-1,-15 34 0-1,15-34 0 2,-13 22 1 5,13-22-1-8,-4 17 1 0,4-17-1 0,-7 5 0 1,7-5 0-1,0 0 0 7,0 0 0-7,0 0 1 7,0 0-1-7,0 0-1 7,0 0 1-5,0 0-1 4,0 0 1-5,0 0-1 5,0 0 1-1,0 0-1-3,0 0 1-1,0 0-1 5,0 0 1-4,0 0-1 2,0 0 1-2,0 0-1 7,0 0 1-9,0 0-2 7,0 0 2-7,0-2-1 8,0 2 1-2,0-25-2-6,0 25 2 0,9-34 0 10,-9 34 0-9,15-38 0 5,-15 38 0 1,12-33 1-7,-12 33-1 0,16-33 0 12,-16 33 0-10,13-29 0-1,-13 29 0-1,13-21 1 7,-13 21-1-5,13-20 0 5,-13 20 0-2,13-17 1-4,-13 17-1-1,12-12 0 8,-12 12 0-7,8-7 0 8,-8 7 0-4,9-7 1-5,-9 7-1 0,3-3 1 15,-3 3-1-9,3-3 1-5,-3 3-1-1,6 0 2 0,-6 0-2 1,3 0 3 6,-3 0-3-7,4 0 4 5,-4 0-4-3,17 6 27 6,-17-6-27-2,19 39 23-6,-19-39-23 0,25 52 24 15,-25-52-24-14,23 62 18-1,-23-62-18 0,29 64 12 10,-29-64-12-6,28 59 0-1,-28-59 0-3,24 47 0 14,-24-47 0-9,23 40 0-5,-23-40 0 1,19 22 0-1,-19-22 0 0,10 14 0 9,-10-14 0-3,5 8 0-6,-5-8 0 0,3 0 0 6,-3 0 0-6,0 0 0 9,0 0 0-7,0 0-48 5,0 0 48-6,0 0-76 4,0 0 76-4,0 0-118 3,0 0 118-4,0 0-192 8,0 0 192-6,0 0-263 7,0 0 263-9,0 6-430 7,0-6 430-7</inkml:trace>
    </iact:actionData>
  </iact:action>
  <iact:action type="add" startTime="41199">
    <iact:property name="dataType"/>
    <iact:actionData xml:id="d12">
      <inkml:trace xmlns:inkml="http://www.w3.org/2003/InkML" xml:id="stk12" contextRef="#ctx0" brushRef="#br3">6168 13784 444 0,'0'0'0'4,"0"0"298"-4,0 0-298 1,0 0 181 4,0 0-181-4,0 0 156 6,0 0-156-7,0 0 110 7,0 0-110-7,0 0 63 8,0 0-63-8,0 0 53 7,0 0-53-6,18 0 63 6,-18 0-63-7,0 0 61 6,0 0-61-6,0 0 51 8,0 0-51-7,-5 0 43 7,5 0-43-8,-26 0 57 9,26 0-57-9,-33 0 33 4,33 0-33-4,-41 0 40 9,41 0-40-9,-40 0 22 6,40 0-22-6,-47 0 14 10,47 0-14-10,-49 0 14 6,49 0-14-6,-48 0 16 8,48 0-16-7,-43 0 19 6,43 0-19-7,-50 0 28 7,50 0-28-7,-40 0 20 6,40 0-20-6,-39 0 19 10,39 0-19-10,-44 0 21 7,44 0-21-6,-45-8 17 6,45 8-17-7,-43-5 12 6,43 5-12-5,-44-7 11 6,44 7-11-7,-43-2 8 8,43 2-8-7,-47-3 5 6,47 3-5-7,-43 0 5 7,43 0-5-6,-44 0 5 5,44 0-5-6,-45 0 3 7,45 0-3-7,-39 0 1 8,39 0-1-7,-40 0 0 3,40 0 0-4,-41 0 1 9,41 0-1-9,-39 0 0 8,39 0 0-8,-33 0 1 8,33 0-1-8,-37 0 2 7,37 0-2-7,-29 0 1 8,29 0-1-8,-31 0 1 11,31 0-1-11,-28 5 1 10,28-5-1-6,-29 7 0-4,29-7 0 0,-23 1 0 10,23-1 0-4,-20 4 0-5,20-4 0 0,-16 0 0 4,16 0 0-4,-16 0 0 14,16 0 0-9,-19 3-1-3,19-3 1-2,-15 0 0 2,15 0 0 5,-23 2 0-5,23-2 0 0,-20 5 1-1,20-5-1-1,-23 6-1 4,23-6 1-2,-25 11 2-3,25-11-2 0,-20 13 0 7,20-13 0-2,-28 13 0-5,28-13 0 0,-25 17 0 8,25-17 0-6,-23 14 0 6,23-14 0-6,-29 13 0 5,29-13 0-3,-23 16-1-3,23-16 1-1,-20 13-2 7,20-13 2-5,-20 15 0 16,20-15 0-16,-18 17 0-2,18-17 0 0,-13 13 0 0,13-13 0 0,-14 19-2 16,14-19 2-15,-13 17 0-1,13-17 0 0,-15 20 1 15,15-20-1-11,-12 20 0-4,12-20 0 0,-13 20 0 2,13-20 0-2,-10 24-1 10,10-24 1-5,-10 23-2-5,10-23 2 0,-11 24-1 22,11-24 1-18,-14 24-1-2,14-24 1-1,-11 23-1 0,11-23 1-1,-7 22-2 0,7-22 2 1,-11 23-1 5,11-23 1-5,-13 14-1 12,13-14 1-11,-10 16-1-2,10-16 1 0,-7 11-2 8,7-11 2-5,-12 9-5 0,12-9 5-2,-4 11-5 25,4-11 5-22,-7 12-3-4,7-12 3 1,-3 17-2-1,3-17 2 2,-1 18 0 0,1-18 0 0,0 30-1-1,0-30 1-1,-5 34 0 8,5-34 0-3,0 38 2-4,0-38-2-1,0 44 1 8,0-44-1-7,-4 49 0 6,4-49 0-1,-5 49 1-5,5-49-1 1,-5 47 0 18,5-47 0-19,-6 42 0-1,6-42 0 0,-4 33 0 0,4-33 0 0,-3 31 1 9,3-31-1-4,-8 34 0-5,8-34 0 0,-3 40 1 15,3-40-1-14,-2 47 2-1,2-47-2 0,-5 54 0 4,5-54 0-4,0 52 5 8,0-52-5-8,0 54 1 6,0-54-1-6,0 51 5 8,0-51-5-8,0 48 2 12,0-48-2-11,0 50 4 5,0-50-4-3,0 48 4-1,0-48-4 0,0 48 2 6,0-48-2-3,0 47 3-4,0-47-3 0,0 51 2 11,0-51-2-10,0 51 3-2,0-51-3 1,0 56 7 14,0-56-7-13,0 56 2-2,0-56-2 0,5 57 3 5,-5-57-3 0,2 55 1-4,-2-55-1-1,0 44 4 9,0-44-4-9,3 40 1 7,-3-40-1-5,8 35 2 12,-8-35-2-8,3 27 2-5,-3-27-2-1,4 23 1 0,-4-23-1 1,9 25 0 6,-9-25 0-6,4 18 1 12,-4-18-1-12,7 22 1-1,-7-22-1 1,6 20 0 13,-6-20 0-12,6 22 0-2,-6-22 0 0,7 15 0 6,-7-15 0-6,6 13 0 5,-6-13 0-5,7 11 2 7,-7-11-2-5,7 12 0 5,-7-12 0-6,13 5 1 7,-13-5-1-3,25 3 0-4,-25-3 0-1,36 5-1 9,-36-5 1-7,47 5 0 3,-47-5 0-5,56 8 2 10,-56-8-2-7,58 4 1-3,-58-4-1 0,64 3 0 10,-64-3 0-6,59 6 0-3,-59-6 0 0,57 4-1 15,-57-4 1-10,59 0-1-6,-59 0 1 0,54 0 0 0,-54 0 0 0,52 0 0 10,-52 0 0-7,57 0 1 3,-57 0-1-1,49 0 0-5,-49 0 0 0,55 0 1 7,-55 0-1-6,55 0 1 11,-55 0-1-9,57 0 5-3,-57 0-5 2,58 0 8 3,-58 0-8 0,63 0 3-4,-63 0-3-1,63 0 1 9,-63 0-1-8,58-8 0 5,-58 8 0-6,56-5 2 8,-56 5-2-4,51-8 3-4,-51 8-3 8,46-5 1-4,-46 5-1-4,38-4 0 6,-38 4 0-1,36-2 5-4,-36 2-5-1,34 0 0 11,-34 0 0-5,33 0 8-6,-33 0-8 1,33 0 0 14,-33 0 0-10,38 0 3-4,-38 0-3-1,39 0 3 0,-39 0-3 0,33 0 3 11,-33 0-3-2,35 0 0-7,-35 0 0-1,34 0 0-1,-34 0 0 0,31 0 0 7,-31 0 0-6,25 0 0 8,-25 0 0-3,28 0 1-4,-28 0-1 0,23 0 2-1,-23 0-2 1,22 0 0 7,-22 0 0-2,24 0 0-7,-24 0 0 0,23 0 0 12,-23 0 0-10,21 0 1-2,-21 0-1 0,23 0-2 8,-23 0 2-6,20 0 1 3,-20 0-1-5,23 0 0 9,-23 0 0-2,21 0 0-7,-21 0 0 1,23 2 0 9,-23-2 0-6,17 0 0-4,-17 0 0 0,23 0 0 14,-23 0 0-12,18 0-4 1,-18 0 4-2,23 0-2 1,-23 0 2 0,26 0 0 5,-26 0 0 1,26 0-4-7,-26 0 4 1,25 0-4-1,-25 0 4-1,26 0-9 83,-26 0 9-78,19 0-7-4,-19 0 7-1,19 0-8 0,-19 0 8 0,8 0-4 1,-8 0 4-1,8 0-7 0,-8 0 7 0,2 0-2 0,-2 0 2 1,0 0-5-1,0 0 5 0,0 0-3 0,0 0 3 1,0-2-4-1,0 2 4 0,3-11-3 0,-3 11 3 2,8-23-2 1,-8 23 2-2,4-28-4 0,-4 28 4-1,0-45 0 3,0 45 0-2,3-54 0 2,-3 54 0-2,0-56 0 19,0 56 0-18,0-57 0-2,0 57 0 0,0-54 0 0,0 54 0 0,0-52-1 14,0 52 1-9,0-50-1-3,0 50 1-2,0-44 1 1,0 44-1-1,0-52-1 8,0 52 1-1,0-49-1-6,0 49 1-1,0-57-1 6,0 57 1-5,0-59 0 7,0 59 0-3,-3-73 0-5,3 73 0 1,-4-81 0 6,4 81 0-6,-11-94 1 15,11 94-1-12,-13-98-1-3,13 98 1 0,-13-89 1 0,13 89-1-1,-7-86-1 12,7 86 1-11,-9-64-2 0,9 64 2 6,-4-62 0-7,4 62 0 0,-4-50-1 8,4 50 1-7,-3-45 1 18,3 45-1-17,-6-45-1-2,6 45 1 1,-7-42-2-1,7 42 2 0,-7-45 0 17,7 45 0-17,-11-52 0 1,11 52 0-1,-10-49 0 13,10 49 0-7,-8-54-1-6,8 54 1 1,-8-54 1-1,8 54-1 0,-8-45-1 9,8 45 1-1,-8-39 1-6,8 39-1 0,-4-30-1-1,4 30 1-1,-7-25 0 7,7 25 0-7,-6-24-3 12,6 24 3-9,-7-19-4-3,7 19 4 0,-5-22-1 17,5 22 1-10,-11-23 0-7,11 23 0 0,-5-25-2 0,5 25 2 0,-13-31-3 13,13 31 3-11,-10-34-1-2,10 34 1 0,-13-37-1 21,13 37 1-20,-7-36 0 1,7 36 0-1,-9-30 0 1,9 30 0-2,-4-26-2 0,4 26 2 1,-3-17 1 8,3 17-1-6,-4-14-2 1,4 14 2-2,0-7 2 18,0 7-2-19,-3-1 1-1,3 1-1 1,0-4 0-1,0 4 0 0,-3-2-4 7,3 2 4-1,-3 0 0-5,3 0 0-1,-10-3-1 8,10 3 1-3,-18 0 0-5,18 0 0 0,-33 0 0 9,33 0 0-8,-46 0 2 6,46 0-2-1,-50 0 4-6,50 0-4 0,-49 0 4 6,49 0-4-3,-46 0 0 6,46 0 0-4,-45 0 1-5,45 0-1 1,-32 0-1 15,32 0 1-9,-29 0 0-7,29 0 0 0,-20 0-2 0,20 0 2 1,-24 0-33 17,24 0 33-16,-20 0-114-2,20 0 114 0,-24 22-163 1,24-22 163-1,-12 17-262 14,12-17 262-6,-7 26-410-7,7-26 410 3</inkml:trace>
    </iact:actionData>
  </iact:action>
  <iact:action type="add" startTime="43591">
    <iact:property name="dataType"/>
    <iact:actionData xml:id="d13">
      <inkml:trace xmlns:inkml="http://www.w3.org/2003/InkML" xml:id="stk13" contextRef="#ctx0" brushRef="#br3">3656 14346 762 0,'0'0'0'2,"0"0"200"-2,0 0-200 0,0 0 173 7,0 0-173-7,0 0 147 8,0 0-147-8,0 0 114 7,0 0-114-7,0 0 88 9,0 0-88-9,0 0 64 8,0 0-64-7,0 0 77 6,0 0-77-5,36-20 72 4,-36 20-72-5,0 26 78 5,0-26-78-6,0 44 42 7,0-44-42-6,-3 54 12 8,3-54-12-9,-14 48 27 7,14-48-27-7,-13 43 21 6,13-43-21-6,-13 30 10 8,13-30-10-7,-7 22 9 6,7-22-9-7,-6 12 3 8,6-12-3-8,0 3 5 8,0-3-5-8,0 0 2 9,0 0-2-9,0 0-2 8,0 0 2-8,0-3 0 6,0 3 0-6,23-34-8 5,-23 34 8-4,42-42-1 5,-42 42 1-6,44-45-1 9,-44 45 1-9,31-34 0 7,-31 34 0-7,29-25 2 6,-29 25-2-6,16-17 0 8,-16 17 0-7,9-6 0 7,-9 6 0-6,3 0 4 4,-3 0-4-6,0 0 2 5,0 0-2-5,0 0 5 13,0 0-5-10,0 34 22-3,0-34-22 0,-23 60 19 8,23-60-19-7,-35 66 3 5,35-66-3-6,-33 65 2 9,33-65-2-9,-37 57 2 5,37-57-2-4,-29 41 0 13,29-41 0-12,-14 26 0-2,14-26 0 1,-10 11-1 5,10-11 1-6,-3 0 0 6,3 0 0-6,0 0 0 10,0 0 0-10,0 0-1 6,0 0 1-6,3-34-9 8,-3 34 9-6,36-56-5 3,-36 56 5-4,44-64-1 7,-44 64 1-8,40-60-5 5,-40 60 5-5,33-41-2 8,-33 41 2-8,24-23 0 9,-24 23 0-9,7-8 1 7,-7 8-1-6,0 0 0 4,0 0 0-4,0 0 0 7,0 0 0-8,0 0-1 7,0 0 1-6,0 33-5 9,0-33 5-10,-19 49 0 2,19-49 0-1,-25 50 0 11,25-50 0-12,-20 39 3 3,20-39-3-2,-16 33 0 5,16-33 0-6,-11 24 3 8,11-24-3-8,-9 13 4 9,9-13-4-9,-3 8 5 7,3-8-5-5,0 0 2 5,0 0-2-7,0 0 2 9,0 0-2-9,0 0-2 6,0 0 2-6,23-11-2 7,-23 11 2-7,49-42-2 24,-49 42 2-24,67-50-1 0,-67 50 1 0,71-57 1 0,-71 57-1 0,67-56-2 16,-67 56 2-8,48-42-2-6,-48 42 2 1,36-27 0-2,-36 27 0-1,16-12 0 2,-16 12 0-2,4-3 0 6,-4 3 0-6,0 0 0 14,0 0 0-11,0 0 0-3,0 0 0 2,0 17-4 2,0-17 4 0,-4 47-2-4,4-47 2 11,-32 62 2-6,32-62-2-5,-35 59-1 0,35-59 1 0,-30 51 1 10,30-51-1-8,-26 39-1 4,26-39 1-5,-18 28 1 5,18-28-1-5,-11 17 1 5,11-17-1-5,-5 6 0 5,5-6 0-2,0 2 1 0,0-2-1-3,0 0 0 5,0 0 0-5,0 0-2 4,0 0 2-5,0 0-10 8,0 0 10-6,0 0-14 6,0 0 14-3,0-25-32-5,0 25 32 0,5-34-26 8,-5 34 26-8,11-35-35 10,-11 35 35-4,3-24-33-5,-3 24 33-1,0-13-14 18,0 13 14-13,0-4-5-5,0 4 5 2,0 0-1 0,0 0 1 0,0 0 0-1,0 0 0 6,0 0-2-6,0 0 2 2,-3 4-1 0,3-4 1-3,-26 30 0 17,26-30 0-13,-27 39 0-3,27-39 0-1,-26 45-55 1,26-45 55-1,-28 45-142 9,28-45 142-6,-33 41-194-3,33-41 194 1,-12 5-270 8,12-5 270-7,-14 3-746 3,14-3 746-4</inkml:trace>
    </iact:actionData>
  </iact:action>
  <iact:action type="add" startTime="44706">
    <iact:property name="dataType"/>
    <iact:actionData xml:id="d14">
      <inkml:trace xmlns:inkml="http://www.w3.org/2003/InkML" xml:id="stk14" contextRef="#ctx0" brushRef="#br3">3560 14048 584 0,'0'0'0'1,"0"0"180"3,0 0-180-4,0 0 147 7,0 0-147-7,0 0 146 8,0 0-146-8,0 0 113 8,0 0-113-8,0 0 98 7,0 0-98-7,0 0 92 8,0 0-92-8,0 0 94 9,0 0-94-7,21 6 73 2,-21-6-73-4,10 0 63 8,-10 0-63-7,13 0 60 6,-13 0-60-7,17-6 36 8,-17 6-36-8,26-28 19 8,-26 28-19-8,22-37 19 7,-22 37-19-7,19-48 8 7,-19 48-8-7,16-53 2 7,-16 53-2-6,9-59 0 7,-9 59 0-8,5-51 0 6,-5 51 0-6,3-44 2 10,-3 44-2-10,5-38 0 7,-5 38 0-7,3-20 0 5,-3 20 0-5,3-12 0 8,-3 12 0-8,0-5-2 9,0 5 2-9,0 0 0 7,0 0 0-7,0 0 6 6,0 0-6-4,0 0 3 5,0 0-3-7,0 32 43 7,0-32-43-7,0 49 14 8,0-49-14-8,0 50 6 6,0-50-6-5,0 45 10 6,0-45-10-6,0 36 9 7,0-36-9-8,0 32 8 8,0-32-8-8,0 20 0 4,0-20 0-4,4 13 5 8,-4-13-5-8,17 5 1 8,-17-5-1-8,19 4 1 9,-19-4-1-9,31 0 0 6,-31 0 0-6,39 0-4 7,-39 0 4-7,34 0 0 9,-34 0 0-7,41-29-6 3,-41 29 6-5,39-40-1 8,-39 40 1-8,31-41-4 15,-31 41 4-15,27-43-1 4,-27 43 1-4,23-41-2 7,-23 41 2-1,19-31-1-6,-19 31 1 0,13-24 0 8,-13 24 0-7,9-7-1 3,-9 7 1-3,6-3 2 7,-6 3-2-7,0 0 2 4,0 0-2-5,0 0 5 10,0 0-5-9,3 5 4 6,-3-5-4-3,4 37 3-4,-4-37-3 0,6 49 1 8,-6-49-1-7,6 49-1 7,-6-49 1-6,10 53-2 4,-10-53 2-5,10 49-11 11,-10-49 11-10,4 42-41-2,-4-42 41 0,10 34-88 8,-10-34 88-7,6 25-132 7,-6-25 132-7,10 13-185 3,-10-13 185-3,0 0-265 7,0 0 265-7,0 0-828 3,0 0 828-3</inkml:trace>
    </iact:actionData>
  </iact:action>
  <iact:action type="add" startTime="53039">
    <iact:property name="dataType"/>
    <iact:actionData xml:id="d15">
      <inkml:trace xmlns:inkml="http://www.w3.org/2003/InkML" xml:id="stk15" contextRef="#ctx0" brushRef="#br0">3782 16518 171 0,'0'0'0'1,"0"0"153"2,0 0-153-3,0 0 75 7,0 0-75-7,0 0 78 9,0 0-78-9,0 0 60 5,0 0-60-5,0 0 31 10,0 0-31-10,0 0 60 7,0 0-60-7,0 0 106 8,0 0-106-8,0 0 114 6,0 0-114-5,0 0 127 8,0 0-127-9,0 7 111 7,0-7-111-6,0 2 97 6,0-2-97-7,0 5 88 6,0-5-88-6,0 6 75 7,0-6-75-7,0 6 79 10,0-6-79-10,0 0 63 6,0 0-63-5,0 5 54 5,0-5-54-6,0 0 44 7,0 0-44-6,0 0 28 6,0 0-28-6,0 0 13 5,0 0-13-6,0 0 1 7,0 0-1-7,0 0 0 8,0 0 0-8,0-5 0 9,0 5 0-8,0-31 4 7,0 31-4-8,0-31 5 4,0 31-5-3,0-28 6 7,0 28-6-8,0-30 8 7,0 30-8-6,0-32 6 6,0 32-6-7,0-29 6 8,0 29-6-8,0-31 2 7,0 31-2-7,3-31 1 9,-3 31-1-9,0-25 1 7,0 25-1-7,0-22 1 7,0 22-1-6,3-17 1 5,-3 17-1-6,0-10 0 16,0 10 0-16,0-7 0 1,0 7 0-1,0-3 0 3,0 3 0-3,1 0 3 9,-1 0-3-9,0 0 0 9,0 0 0-9,3 0 0 9,-3 0 0-9,0 0 0 5,0 0 0-5,5 0 5 9,-5 0-5-8,3 0 1 6,-3 0-1-7,5-5 0 9,-5 5 0-9,16 0 4 5,-16 0-4-5,21-12 2 8,-21 12-2-7,24-5 1 6,-24 5-1-7,24-8 1 9,-24 8-1-7,27-5 3 1,-27 5-3-3,29-3 4 5,-29 3-4-4,36 0 10 8,-36 0-10-9,31 0 12 7,-31 0-12-7,30 0 23 7,-30 0-23-7,35 0 15 8,-35 0-15-8,32 0 18 8,-32 0-18-8,33 0 7 8,-33 0-7-8,38 3 0 5,-38-3 0-5,38 5 3 9,-38-5-3-9,36 3 1 6,-36-3-1-5,39 2 2 8,-39-2-2-9,41 7 0 5,-41-7 0-4,40 1 1 7,-40-1-1-8,41 6 2 7,-41-6-2-6,36 6-1 7,-36-6 1-8,39 0 0 6,-39 0 0-6,33 0 0 9,-33 0 0-9,38 0-1 6,-38 0 1-6,31 0 0 10,-31 0 0-9,26 0 1 2,-26 0-1-2,21 0 0 6,-21 0 0-7,16 0 0 9,-16 0 0-9,9 0-2 8,-9 0 2-8,10 0 0 6,-10 0 0-6,5 0 1 8,-5 0-1-8,5 0 1 8,-5 0-1-8,5 0-1 9,-5 0 1-8,3 0 0 5,-3 0 0-5,4 0 0 7,-4 0 0-8,3 0-1 9,-3 0 1-9,3 0 0 9,-3 0 0-8,5 0-1 0,-5 0 1 2,8 0-1 5,-8 0 1-8,4 8-1 9,-4-8 1-3,9 11-3-6,-9-11 3 0,3 15-4 6,-3-15 4-4,4 17-2 5,-4-17 2-1,0 11-1-6,0-11 1 1,4 11 0 5,-4-11 0-4,0 13-1 4,0-13 1-5,0 15 1 5,0-15-1-4,0 19 0 7,0-19 0-5,0 26 1-3,0-26-1-1,0 28 0 9,0-28 0-3,0 34 0-6,0-34 0 0,0 34 0 10,0-34 0-5,0 34 0-4,0-34 0-1,0 20 0 15,0-20 0-9,-8 22 0-5,8-22 0-1,-6 19 1 1,6-19-1-1,-10 21-1 8,10-21 1-6,-8 13 1 2,8-13-1-4,-2 17 0 18,2-17 0-8,-3 6 0-9,3-6 0-1,-3 8 0 1,3-8 0-1,-3 5 0 0,3-5 0 0,-4 7 1 7,4-7-1-7,0 0 0 10,0 0 0-5,0 5 0-5,0-5 0 1,0 0 0 5,0 0 0-5,0 0 0 6,0 0 0-3,0 0 0 2,0 0 0 1,0 3 0-4,0-3 0-1,0 0 0-2,0 0 0 2,0 0-2 4,0 0 2-6,0 0-1 7,0 0 1-6,0 0-7 7,0 0 7-1,-8 0-10-7,8 0 10 1,-13 0-18 7,13 0 18-2,-20-8-13-5,20 8 13 0,-20-20-10 12,20 20 10-5,-24-27-9-8,24 27 9 0,-20-22-11 0,20 22 11 1,-23-19-19 35,23 19 19-30,-17-17-19-5,17 17 19 0,-16-11-19-1,16 11 19 0,-12-12-20 0,12 12 20 0,-9-5-20 1,9 5 20 2,-3 0-13 0,3 0 13-3,-2-5-4 7,2 5 4-7,0 0-1 0,0 0 1 1,0 0 0 14,0 0 0-15,0 0 1 0,0 0-1 2,0 0 1 9,0 0-1-9,0 0 3-2,0 0-3 0,0 0 4 7,0 0-4 0,0 0 4-7,0 0-4 1,0 0 7 5,0 0-7-5,0 0 8 5,0 0-8-4,0 5 8 3,0-5-8-3,5 12 11 6,-5-12-11-4,13 13 10-4,-13-13-10 13,11 14 10-6,-11-14-10-5,13 17 9 2,-13-17-9-3,11 13 13 4,-11-13-13-5,13 15 20 0,-13-15-20 1,13 15 19 14,-13-15-19-14,8 14 13-1,-8-14-13 1,7 11 17 20,-7-11-17-15,6 9 16-4,-6-9-16 1,2 8 16-2,-2-8-16-1,0 0 7 0,0 0-7 1,5 0 6 1,-5 0-6-2,0 0 8 10,0 0-8-4,3 0 5-6,-3 0-5 0,3 0 6 11,-3 0-6-9,7 0 10-2,-7 0-10 0,7 0 10 6,-7 0-10-6,12 0 9 9,-12 0-9-7,16 0 7 16,-16 0-7-9,14 0 11-6,-14 0-11-3,15 0 12 1,-15 0-12 2,23 0 7-2,-23 0-7-1,19 0 0 2,-19 0 0-2,27-8 1 23,-27 8-1-15,26-26 0-7,-26 26 0 1,28-26 0-1,-28 26 0 1,32-25-1-2,-32 25 1 2,24-28 0 1,-24 28 0 1,25-26 0-1,-25 26 0-1,20-22-1-2,-20 22 1 0,16-17 0 16,-16 17 0-9,10-8-4-6,-10 8 4-1,6-4-1 0,-6 4 1 2,0 0-12 4,0 0 12-4,0 0-71 9,0 0 71-11,0 19-139 1,0-19 139-1,-16 30-167 7,16-30 167-6,-17 17-321 13,17-17 321-6,-23 15-846-7,23-15 846 4</inkml:trace>
    </iact:actionData>
  </iact:action>
  <iact:action type="add" startTime="54968">
    <iact:property name="dataType"/>
    <iact:actionData xml:id="d16">
      <inkml:trace xmlns:inkml="http://www.w3.org/2003/InkML" xml:id="stk16" contextRef="#ctx0" brushRef="#br0">3578 16411 519 0,'0'0'0'3,"0"0"263"-2,0 0-263-1,0 0 105 6,0 0-105-6,0 0 115 7,0 0-115-7,0 0 77 7,0 0-77-7,0 0 56 8,0 0-56-8,0 0 47 7,0 0-47-7,0 0 41 8,0 0-41-7,40 0 47 7,-40 0-47-5,11 0 56 4,-11 0-56-6,7 9 72 1,-7-9-72 0,13 17 68 6,-13-17-68-8,10 14 55 7,-10-14-55-7,10 22 40 11,-10-22-40-11,12 22 27 3,-12-22-27-3,7 26 22 10,-7-26-22-10,7 23 17 6,-7-23-17-5,6 13 9 6,-6-13-9-7,4 17 9 6,-4-17-9-6,8 9 13 9,-8-9-13-6,5 17 16 2,-5-17-16-5,11 9 15 10,-11-9-15-10,7 10 14 5,-7-10-14-4,13 12 18 6,-13-12-18-7,10 8 19 7,-10-8-19-7,10 9 10 9,-10-9-10-8,3 3 9 4,-3-3-9-5,0 5 11 10,0-5-11-10,3 0 3 8,-3 0-3-7,0 0 5 3,0 0-5-2,0 0 2 0,0 0-2 1,1 0 0 4,-1 0 0-7,9 0 1 8,-9 0-1-8,3 0 3 10,-3 0-3-7,4 0 3 0,-4 0-3-3,13 0 2 7,-13 0-2-7,12 0 1 6,-12 0-1-6,25-5 2 8,-25 5-2-5,27-20 11 0,-27 20-11-2,28-25 13 6,-28 25-13-6,32-32 9 10,-32 32-9-10,27-30 11 13,-27 30-11-14,20-26 8 2,-20 26-8 0,24-23 5 1,-24 23-5-3,13-13 0 8,-13 13 0-8,13-9 4 11,-13 9-4-7,1-2 0-1,-1 2 0 0,3 0 0-1,-3 0 0-2,0 0 0 10,0 0 0-7,3 0-2-3,-3 0 2 1,0 0-11 4,0 0 11-2,4 0-73 3,-4 0 73-5,3 0-142 5,-3 0 142-5,0 5-221 8,0-5 221-9,0 6-292 7,0-6 292-7,0 11-1038 8,0-11 1038-6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21T22:48:15.5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act:action type="add" startTime="3539">
    <iact:property name="dataType"/>
    <iact:actionData xml:id="d0">
      <inkml:trace xmlns:inkml="http://www.w3.org/2003/InkML" xml:id="stk0" contextRef="#ctx0" brushRef="#br0">2340 1920 146 0,'0'0'0'12,"0"0"691"-11,0 0-691-1,0 0 82 2,0 0-82-2,0 0 93 5,0 0-93-5,0 0 78 6,0 0-78-6,0 0 68 6,0 0-68-6,0 0 73 9,0 0-73-8,-113 0 63 5,113 0-63-6,-17 0 55 9,17 0-55-9,-21 0 64 6,21 0-64-6,-19 0 67 8,19 0-67-8,-20 0 65 7,20 0-65-7,-20 0 62 9,20 0-62-9,-18 0 46 7,18 0-46-7,-18 0 31 9,18 0-31-9,-15 0 19 6,15 0-19-6,-20 0 15 7,20 0-15-7,-13 0 9 8,13 0-9-8,-16 0 8 7,16 0-8-7,-18 10 12 8,18-10-12-8,-14 14 10 8,14-14-10-7,-20 20 11 4,20-20-11-5,-16 20 4 7,16-20-4-7,-13 17 6 9,13-17-6-9,-8 16 3 8,8-16-3-8,-10 14 2 7,10-14-2-7,-10 14 2 7,10-14-2-5,-9 14 1 5,9-14-1-7,-7 12 0 8,7-12 0-8,-3 17 3 4,3-17-3-4,-1 22 0 9,1-22 0-8,0 29 5 6,0-29-5-7,0 33 9 10,0-33-9-10,0 40 7 12,0-40-7-12,0 39 3 3,0-39-3-3,0 39 2 7,0-39-2-7,0 37 0 6,0-37 0-5,0 33 0 3,0-33 0-4,0 32 0 9,0-32 0-9,0 27 0 8,0-27 0-8,0 34 3 7,0-34-3-7,0 36 0 7,0-36 0-7,0 40 0 8,0-40 0-8,0 39 0 9,0-39 0-9,0 40 1 6,0-40-1-6,0 33 0 10,0-33 0-10,4 32 0 5,-4-32 0-5,7 24-2 7,-7-24 2-7,6 17 0 8,-6-17 0-8,7 17 1 10,-7-17-1-10,9 15 0 7,-9-15 0-6,12 11-1 3,-12-11 1-4,13 10 0 9,-13-10 0-9,19 12-1 6,-19-12 1-6,23 12 0 8,-23-12 0-7,24 10 4 5,-24-10-4-5,32 12 0 8,-32-12 0-9,32 6 0 5,-32-6 0-4,39 2 1 6,-39-2-1-7,42 0 4 9,-42 0-4-9,53 0 0 8,-53 0 0-8,59 0 3 8,-59 0-3-8,61-11 0 5,-61 11 0-4,61-18 0 7,-61 18 0-8,56-16-1 8,-56 16 1-8,41-17-1 5,-41 17 1-4,30-19-1 7,-30 19 1-7,29-30-1 6,-29 30 1-7,21-35-3 7,-21 35 3-6,11-46 0 4,-11 46 0-4,9-50-2 5,-9 50 2-5,0-56-2 7,0 56 2-8,0-58-1 8,0 58 1-8,-4-66 0 5,4 66 0-5,-29-67 0 10,29 67 0-10,-41-67-2 6,41 67 2-6,-44-68 0 10,44 68 0-9,-52-67-3 2,52 67 3-2,-56-59-5 7,56 59 5-8,-45-45-21 7,45 45 21-7,-34-29-85 9,34 29 85-9,-13-2-149 6,13 2 149-5,0 0-219 5,0 0 219-6,0 14-305 10,0-14 305-10</inkml:trace>
    </iact:actionData>
  </iact:action>
  <iact:action type="add" startTime="4635">
    <iact:property name="dataType"/>
    <iact:actionData xml:id="d1">
      <inkml:trace xmlns:inkml="http://www.w3.org/2003/InkML" xml:id="stk1" contextRef="#ctx0" brushRef="#br0">3059 2922 668 0,'0'0'0'3,"0"0"208"-3,0 0-208 0,0 0 109 7,0 0-109-7,0 0 89 6,0 0-89-6,0 0 79 7,0 0-79-7,0 0 62 8,0 0-62-7,0 0 62 8,0 0-62-9,0 0 54 6,0 0-54-5,-26-17 37 5,26 17-37-6,-23 0 39 10,23 0-39-10,-24 0 30 7,24 0-30-6,-17 0 27 6,17 0-27-6,-23 0 25 3,23 0-25-4,-20 0 22 9,20 0-22-7,-21 0 23 5,21 0-23-7,-20 5 25 5,20-5-25-4,-23 14 16 7,23-14-16-8,-18 13 13 8,18-13-13-8,-18 10 10 7,18-10-10-5,-21 17 6 3,21-17-6-5,-17 12 8 7,17-12-8-6,-16 14 11 6,16-14-11-7,-16 16 10 10,16-16-10-10,-15 17 14 5,15-17-14-5,-17 20 10 9,17-20-10-8,-12 20 12 4,12-20-12-5,-11 22 9 9,11-22-9-9,-10 25 6 5,10-25-6-5,-6 24 7 8,6-24-7-8,-10 20 4 8,10-20-4-8,-7 27 2 19,7-27-2-19,-5 22 0 5,5-22 0-5,-7 25 1 0,7-25-1 0,0 28 0 7,0-28 0-7,-4 29 2 10,4-29-2-10,-3 25 1 6,3-25-1-5,0 26 3 6,0-26-3-6,0 28 2 7,0-28-2-7,0 27 2 5,0-27-2-2,0 35 5-4,0-35-5 0,0 36 6 9,0-36-6-7,0 39 9 4,0-39-9-4,0 33 10 20,0-33-10-21,0 34 6-1,0-34-6 0,0 29 5 2,0-29-5-1,0 25 3 0,0-25-3 1,0 25 0 6,0-25 0-8,7 25 1 6,-7-25-1-4,16 24 1 3,-16-24-1-4,20 28 2 14,-20-28-2-12,28 30 0-1,-28-30 0 0,24 28 3-2,-24-28-3 2,25 28 7 4,-25-28-7-4,20 23 7 3,-20-23-7-5,19 16 12 9,-19-16-12-9,18 14 7 15,-18-14-7-13,18 9 6 0,-18-9-6 0,18 7 1-1,-18-7-1-1,30 1 0 9,-30-1 0-5,34 0-2-4,-34 0 2 0,36 0-2 7,-36 0 2-6,43 0-3 7,-43 0 3-8,41-14-2 8,-41 14 2-8,40-33-1 7,-40 33 1-6,44-45 0 14,-44 45 0-14,41-54-1-1,-41 54 1 0,40-62-3 6,-40 62 3-6,39-64-1 3,-39 64 1-2,32-54-1 7,-32 54 1-8,22-47-3 8,-22 47 3-8,19-42-4 8,-19 42 4-8,8-43-5 5,-8 43 5-5,0-48-16 9,0 48 16-9,0-58-26 8,0 58 26-8,-31-70-22 8,31 70 22-8,-60-80-29 8,60 80 29-8,-67-81-39 6,67 81 39-6,-63-79-59 9,63 79 59-9,-57-67-87 7,57 67 87-7,-39-37-143 6,39 37 143-6,-1 0-232 8,1 0 232-8,0 0-660 7,0 0 660-7</inkml:trace>
    </iact:actionData>
  </iact:action>
  <iact:action type="add" startTime="5987">
    <iact:property name="dataType"/>
    <iact:actionData xml:id="d2">
      <inkml:trace xmlns:inkml="http://www.w3.org/2003/InkML" xml:id="stk2" contextRef="#ctx0" brushRef="#br0">1031 3642 570 0,'0'0'0'2,"0"0"451"-2,0 0-451 0,0 0 108 5,0 0-108-5,0 0 107 6,0 0-107-6,0 0 81 9,0 0-81-9,0 0 69 8,0 0-69-8,0 0 75 8,0 0-75-7,0 0 59 4,0 0-59-5,-29 70 60 8,29-70-60-8,-17 48 56 11,17-48-56-11,-21 58 40 6,21-58-40-5,-18 65 31 4,18-65-31-5,-18 71 26 9,18-71-26-9,-14 75 18 8,14-75-18-8,-13 77 9 8,13-77-9-8,-16 79 3 6,16-79-3-5,-12 69 0 6,12-69 0-7,-12 65 2 8,12-65-2-7,-7 59 1 6,7-59-1-7,0 47 1 22,0-47-1-22,0 46 2 9,0-46-2-7,0 36 2 0,0-36-2-1,6 34 2 1,-6-34-2-2,28 28 1 16,-28-28-1-16,37 26 2 0,-37-26-2 0,39 27 3 0,-39-27-3 1,50 28 2 20,-50-28-2-21,45 26 1 0,-45-26-1 0,50 30 1 1,-50-30-1-1,50 29 1 29,-50-29-1-26,55 30 4-2,-55-30-4 1,55 27 3 1,-55-27-3-3,58 20 2 0,-58-20-2 0,59 21 1 0,-59-21-1 1,57 14 2 4,-57-14-2 6,53 9 1-6,-53-9-1-4,44 5 1-1,-44-5-1 0,30 3 2 14,-30-3-2-9,26 3 0-4,-26-3 0-1,21 0 0 0,-21 0 0 0,14 0 2 32,-14 0-2-26,9 0 0-5,-9 0 0 0,4 0 0-1,-4 0 0 0,3 0 0 0,-3 0 0 0,0 0-4 0,0 0 4 3,0 0-1 1,0 0 1-4,0 0-1 7,0 0 1-1,0 0 0-6,0 0 0 0,0 0-3 8,0 0 3-8,0-20-5 9,0 20 5-8,-23-35-1 13,23 35 1-9,-33-44 0-5,33 44 0 1,-38-47-1-1,38 47 1 1,-41-45-5 7,41 45 5-6,-42-42 0 1,42 42 0 10,-43-32-3-8,43 32 3-5,-36-22-3 0,36 22 3 0,-35-13 0 8,35 13 0-3,-21-6-1-4,21 6 1-1,-16-3-1 7,16 3 1 0,-10 0 0-7,10 0 0 1,-3 0 1 5,3 0-1-6,0 0 3 9,0 0-3-9,0 0 3 6,0 0-3-4,0 0 5 5,0 0-5-1,0 0 7-5,0 0-7-1,0 0 13 7,0 0-13-1,19 11 5-5,-19-11-5-1,34 28 6 7,-34-28-6-7,40 34 2 21,-40-34-2-18,51 45 8-3,-51-45-8 0,54 48 11 0,-54-48-11 0,52 53 10 10,-52-53-10-5,50 52 8-4,-50-52-8-1,38 44 8 16,-38-44-8-11,28 37 9-4,-28-37-9-1,19 25 10 1,-19-25-10-1,10 16 11 7,-10-16-11-6,3 9 12 13,-3-9-12-8,0 8 12-6,0-8-12 0,0 11 6 1,0-11-6-1,-16 20 2 6,16-20-2-5,-41 20 13 23,41-20-13-18,-46 20 18-6,46-20-18 1,-45 17 10-1,45-17-10 0,-34 11 12 0,34-11-12 0,-27 7 2 15,27-7-2-10,-19 6 1-5,19-6-1 0,-10 4 0 0,10-4 0 1,-3 0-2 23,3 0 2-18,0 0-55-6,0 0 55 0,0 0-135 0,0 0 135 0,0 0-244 0,0 0 244 1,0 0-373 5,0 0 373-5</inkml:trace>
    </iact:actionData>
  </iact:action>
  <iact:action type="add" startTime="8367">
    <iact:property name="dataType"/>
    <iact:actionData xml:id="d3">
      <inkml:trace xmlns:inkml="http://www.w3.org/2003/InkML" xml:id="stk3" contextRef="#ctx0" brushRef="#br0">7508 3329 950 0,'0'0'0'3,"0"0"203"-2,0 0-203-1,0 0 108 3,0 0-108-3,0 0 140 8,0 0-140-7,0 0 87 5,0 0-87-6,0 0 70 8,0 0-70-7,0 0 73 5,0 0-73-5,0 0 54 5,0 0-54-6,10-168 36 7,-10 168-36-7,-13-54 61 9,13 54-61-9,-5-59 37 8,5 59-37-8,-7-57 35 5,7 57-35-4,-6-61 24 7,6 61-24-8,-3-67 17 8,3 67-17-8,-7-67 13 9,7 67-13-9,-6-67 10 6,6 67-10-6,-7-64 10 8,7 64-10-8,-7-66 8 7,7 66-8-7,-5-57 4 9,5 57-4-9,-5-53 4 9,5 53-4-9,-10-48 4 7,10 48-4-6,-3-40 1 3,3 40-1-4,-6-30 1 10,6 30-1-10,-7-22 0 4,7 22 0-3,-2-12 0 6,2 12 0-5,-6-5 0 5,6 5 0-7,-5-2 1 7,5 2-1-6,-3 0 0 5,3 0 0-6,0 0 0 9,0 0 0-9,-2 0 1 11,2 0-1-11,0 5 14 10,0-5-14-8,0 36 15-2,0-36-15 0,0 51 5 14,0-51-5-10,0 60 4-4,0-60-4 0,0 55 2 15,0-55-2-8,2 57 1-7,-2-57-1 0,18 47 2 0,-18-47-2 0,21 39 7 8,-21-39-7-8,24 34 11 14,-24-34-11-9,29 23 6-3,-29-23-6-1,31 14 7-1,-31-14-7 0,32 3 7 9,-32-3-7-9,29 0 5 14,-29 0-5-9,32 0 3-4,-32 0-3-1,33-23 1 0,-33 23-1 0,23-53 0 21,-23 53 0-19,23-70 1-2,-23 70-1 1,18-88-1-1,-18 88 1 0,16-89-1 8,-16 89 1-2,8-84-2-6,-8 84 2 0,3-65-1 14,-3 65 1-7,3-36 0-5,-3 36 0-1,0-17 0-1,0 17 0 8,0-4 2-8,0 4-2 0,0 0 2 13,0 0-2-6,0 0 2-6,0 0-2-1,0 21 3 0,0-21-3 0,0 36 0 8,0-36 0-7,0 45 0 7,0-45 0-6,0 50 0 0,0-50 0 0,5 59 0 12,-5-59 0-13,8 62 0-1,-8-62 0 1,18 66 0 10,-18-66 0-11,18 60 0 0,-18-60 0 1,15 54-14 7,-15-54 14-7,17 51-53 7,-17-51 53-8,21 45-93 13,-21-45 93-12,18 36-151 0,-18-36 151-1,6 5-230 11,-6-5 230-8,5 0-378-3,-5 0 378 0</inkml:trace>
    </iact:actionData>
  </iact:action>
  <iact:action type="add" startTime="9454">
    <iact:property name="dataType"/>
    <iact:actionData xml:id="d4">
      <inkml:trace xmlns:inkml="http://www.w3.org/2003/InkML" xml:id="stk4" contextRef="#ctx0" brushRef="#br0">9203 4103 962 0,'0'0'0'2,"0"0"133"-1,0 0-133-1,0 0 115 4,0 0-115-2,0 0 94 6,0 0-94-8,0 0 63 6,0 0-63-6,0 0 57 6,0 0-57-6,0 0 49 8,0 0-49-7,0-9 43 7,0 9-43-7,5-25 50 4,-5 25-50-5,13-32 43 8,-13 32-43-8,14-39 37 7,-14 39-37-7,13-50 30 8,-13 50-30-8,16-65 14 8,-16 65-14-8,13-78 18 9,-13 78-18-9,13-91 9 6,-13 91-9-6,11-99 12 8,-11 99-12-8,7-103 6 7,-7 103-6-7,11-104 6 7,-11 104-6-5,5-96 2 7,-5 96-2-9,10-77 2 9,-10 77-2-9,1-69 1 6,-1 69-1-5,6-44 0 4,-6 44 0-4,0-32 1 6,0 32-1-6,3-17 1 5,-3 17-1-6,0-5 0 8,0 5 0-8,0 0 1 8,0 0-1-8,0 0 3 5,0 0-3-3,0 0 26 6,0 0-26-8,0 0 37 6,0 0-37-6,0 17 38 8,0-17-38-8,0 37 10 6,0-37-10-4,7 42 8 5,-7-42-8-6,13 42 7 6,-13-42-7-7,16 40 6 7,-16-40-6-7,24 36 8 5,-24-36-8-5,24 30 0 10,-24-30 0-10,32 24 1 7,-32-24-1-7,29 17 4 5,-29-17-4-4,39 2 5 6,-39-2-5-7,44 0 2 8,-44 0-2-8,45 0 0 8,-45 0 0-8,49-19 0 9,-49 19 0-9,43-37-1 6,-43 37 1-5,37-36-1 5,-37 36 1-5,24-35-5 7,-24 35 5-8,16-30-1 8,-16 30 1-8,12-27-3 7,-12 27 3-6,4-13-4 5,-4 13 4-6,0-9-1 7,0 9 1-6,4 0-2 6,-4 0 2-7,0 0-1 7,0 0 1-5,0 0-2 5,0 0 2-7,0 0 0 9,0 0 0-9,0 0 0 8,0 0 0-4,0 12 1-3,0-12-1-1,0 40 2 9,0-40-2-8,0 51 1 10,0-51-1-9,3 55-1-2,-3-55 1 0,8 59-15 7,-8-59 15-6,17 51-47 7,-17-51 47-6,16 50-67 2,-16-50 67-3,7 45-110 5,-7-45 110-6,10 39-135 6,-10-39 135-6,0 12-252 8,0-12 252-8,0 0-527 9,0 0 527-9</inkml:trace>
    </iact:actionData>
  </iact:action>
  <iact:action type="add" startTime="10543">
    <iact:property name="dataType"/>
    <iact:actionData xml:id="d5">
      <inkml:trace xmlns:inkml="http://www.w3.org/2003/InkML" xml:id="stk5" contextRef="#ctx0" brushRef="#br0">6467 3765 710 0,'0'0'0'1,"0"0"331"-1,0 0-331 0,0 0 61 4,0 0-61-4,0 0 98 8,0 0-98-8,0 0 79 7,0 0-79-7,0 0 93 7,0 0-93-6,0 0 76 7,0 0-76-7,-105 37 48 6,105-37-48-7,-40 51 36 7,40-51-36-7,-42 56 34 7,42-56-34-6,-41 62 23 9,41-62-23-10,-33 58 13 7,33-58-13-7,-31 60 17 4,31-60-17-3,-24 62 12 8,24-62-12-8,-19 54 15 6,19-54-15-7,-10 57 7 7,10-57-7-6,-7 52 11 4,7-52-11-3,0 44 11 4,0-44-11-6,0 31 5 10,0-31-5-10,0 26 4 6,0-26-4-6,0 19 5 7,0-19-5-6,13 16 3 17,-13-16-3-18,30 16 2 0,-30-16-2 2,38 16 4 2,-38-16-4 2,42 14 7-5,-42-14-7-1,42 11 5 10,-42-11-5-2,46 14 5-8,-46-14-5 2,47 10 7 2,-47-10-7 2,40 17 11-6,-40-17-11 0,36 7 12 7,-36-7-12-6,38 12 6 19,-38-12-6-18,29 8 5-2,-29-8-5 1,28 8 0-1,-28-8 0 0,20 9 1 13,-20-9-1-12,13 5 3-1,-13-5-3 1,10 5 2 12,-10-5-2-3,6 3 2-10,-6-3-2 0,0 4 1 0,0-4-1 5,0 0-1-4,0 0 1-1,0 0 0 8,0 0 0-3,0 0-1-4,0 0 1-1,0 0-1 8,0 0 1-8,0 0-1 8,0 0 1-8,0 0-2 9,0 0 2-7,-18 0 0 1,18 0 0 0,-34 0 0 6,34 0 0-4,-45 0 0-5,45 0 0 0,-47 0-1 13,47 0 1-11,-53 0 0-2,53 0 0 0,-47 3 0 15,47-3 0-14,-43 5 0-1,43-5 0 1,-38 0-1 12,38 0 1-11,-29 0-1-1,29 0 1 1,-20 0-1 0,20 0 1 0,-16 0-7 6,16 0 7 3,-12 0-6-10,12 0 6 0,-8-5-8-1,8 5 8 6,-2-3-5-6,2 3 5 0,0 0-1 10,0 0 1-10,0 0 1 6,0 0-1-4,0 0 1 5,0 0-1-7,0 0 3 4,0 0-3-3,0 0 5 8,0 0-5-7,13 5 0 2,-13-5 0-4,25 11 0 6,-25-11 0-3,27 11 0 5,-27-11 0-1,37 6 3-7,-37-6-3 1,39 7 1 11,-39-7-1-10,45 1 3-2,-45-1-3 1,53 3 6 9,-53-3-6-9,53 4 8 0,-53-4-8 0,46 2 10 9,-46-2-10-5,41 0 20-4,-41 0-20-1,27 0 23 8,-27 0-23-8,16 0 22 6,-16 0-22-2,13 0 15 1,-13 0-15 0,2 0 9-4,-2 0-9-1,0 0 5 8,0 0-5-7,0-9 0 5,0 9 0-6,0-36 0 11,0 36 0-9,0-51 2 0,0 51-2 2,-2-56 1-2,2 56-1-2,-23-58 4 11,23 58-4-10,-25-64 6 5,25 64-6 0,-22-49 1-6,22 49-1 1,-18-45 0 3,18 45 0 0,-15-29 0 6,15 29 0-6,-9-10-3-3,9 10 3-1,-1-3-23 8,1 3 23-4,0 0-110-4,0 0 110 0,0 0-160 7,0 0 160-6,0 11-330 6,0-11 330-4,0 22-878 3,0-22 878-5</inkml:trace>
    </iact:actionData>
  </iact:action>
  <iact:action type="add" startTime="12144">
    <iact:property name="dataType"/>
    <iact:actionData xml:id="d6">
      <inkml:trace xmlns:inkml="http://www.w3.org/2003/InkML" xml:id="stk6" contextRef="#ctx0" brushRef="#br0">5142 5945 759 0,'0'0'0'4,"0"0"159"-4,0 0-159 1,0 0 89 4,0 0-89-5,0 0 67 8,0 0-67-8,0 0 32 7,0 0-32-7,0 0 35 8,0 0-35-8,0 0 41 7,0 0-41-7,0 0 46 7,0 0-46-7,13 147 46 8,-13-147-46-7,0 33 65 6,0-33-65-7,3 32 65 9,-3-32-65-9,4 31 54 6,-4-31-54-6,5 28 43 9,-5-28-43-9,4 22 38 6,-4-22-38-5,4 22 34 6,-4-22-34-7,6 21 24 5,-6-21-24-5,1 22 17 9,-1-22-17-9,5 21 15 8,-5-21-15-8,4 18 16 5,-4-18-16-4,0 17 14 8,0-17-14-9,3 12 17 6,-3-12-17-1,2 8 19 1,-2-8-19-6,0 5 14 4,0-5-14-4,2 4 15 8,-2-4-15-8,5 5 12 9,-5-5-12-9,7 6 8 9,-7-6-8-9,4 2 4 4,-4-2-4-3,11 5 6 6,-11-5-6-7,7 7 6 9,-7-7-6-9,7 5 10 11,-7-5-10-9,12 5 7 0,-12-5-7-2,11 3 6 7,-11-3-6-7,18 4 7 10,-18-4-7-10,18 0 7 5,-18 0-7-4,29 0 8 4,-29 0-8-5,35 0 12 10,-35 0-12-10,38 0 11 6,-38 0-11-6,43 0 11 13,-43 0-11-13,45-9 14 5,-45 9-14-5,45-12 16 6,-45 12-16-5,44-8 17 4,-44 8-17-1,52-2 16 4,-52 2-16-8,45-3 21 5,-45 3-21-4,55-3 16 5,-55 3-16-6,48 0 11 7,-48 0-11-7,52-3 16 10,-52 3-16-8,49 0 11 3,-49 0-11-4,57-2 9 3,-57 2-9-3,59 0 13 6,-59 0-13-6,61 0 8 6,-61 0-8-6,67 0 12 7,-67 0-12-7,64 0 6 4,-64 0-6-3,65-4 9 5,-65 4-9-6,61-5 10 4,-61 5-10-4,63-3 3 5,-63 3-3-4,60-5 0 5,-60 5 0-6,58-2 0 4,-58 2 0-4,56-7 0 6,-56 7 0-7,55-3 0 6,-55 3 0-6,60-7 0 9,-60 7 0-7,56-1 0 2,-56 1 0-2,53 0 0 4,-53 0 0-6,45 0 0 7,-45 0 0-7,47 0 0 9,-47 0 0-9,48 0 0 6,-48 0 0-6,52 0 0 9,-52 0 0-9,50 0 0 5,-50 0 0-5,50 0 0 7,-50 0 0-7,54 0 0 10,-54 0 0-10,44 0 0 8,-44 0 0-8,46 0 0 7,-46 0 0-6,51 0 0 4,-51 0 0-5,48 0 0 9,-48 0 0-9,52 0 0 7,-52 0 0-7,45 0 0 7,-45 0 0-7,52 0 0 7,-52 0 0-7,51-6 0 8,-51 6 0-8,53-6 0 8,-53 6 0-8,60-7 0 6,-60 7 0-6,60-8 0 8,-60 8 0-7,64-7 0 6,-64 7 0-4,64-5 0 5,-64 5 0-8,70-5 0 6,-70 5 0-4,63-4 0 5,-63 4 0-6,64-3 0 6,-64 3 0-6,57-2 0 5,-57 2 0-6,56-4 0 6,-56 4 0-5,51 0 0 5,-51 0 0-5,54-2 0 5,-54 2 0-5,59 0 0 7,-59 0 0-8,58 0 0 7,-58 0 0-7,59 0 0 7,-59 0 0-6,61 0 0 6,-61 0 0-6,60 0 0 6,-60 0 0-7,64 0 0 5,-64 0 0-4,59 0 0 6,-59 0 0-6,61 0 0 6,-61 0 0-6,56 0 0 6,-56 0 0-6,61 0 0 5,-61 0 0-6,60 0 0 8,-60 0 0-8,56 0 0 7,-56 0 0-5,58 0 0 5,-58 0 0-6,55 0 0 5,-55 0 0-4,60 0 0 3,-60 0 0-4,63 0 0 7,-63 0 0-6,61 0 0 5,-61 0 0-3,66 0 0-4,-66 0 0 1,68 0 0 5,-68 0 0-5,64 0 0 8,-64 0 0-9,68 0 0 6,-68 0 0-5,68 0 0 8,-68 0 0-4,64 0 0-5,-64 0 0 0,69 0 0 8,-69 0 0-1,67 0 0-5,-67 0 0-2,61 0 0 6,-61 0 0-4,63 0 0 5,-63 0 0-6,60 0 0 5,-60 0 0-3,56 0 0 3,-56 0 0-3,54 0 0-3,-54 0 0 1,52 0 0 8,-52 0 0-9,52 0 0 5,-52 0 0-2,57 0 0 5,-57 0 0-8,61 0 0 7,-61 0 0-5,59 0 0 5,-59 0 0-6,58 0 0 4,-58 0 0-4,58 0 0 3,-58 0 0-3,65 0 0 4,-65 0 0-5,60 0 0 8,-60 0 0-8,61-2 0 8,-61 2 0-8,64-3 0 8,-64 3 0-8,68-4 0 6,-68 4 0-6,69 0 0 8,-69 0 0-8,74 0 0 8,-74 0 0-8,77 0 0 10,-77 0 0-10,80 0 0 5,-80 0 0-5,81 0 0 7,-81 0 0-7,74 0 0 10,-74 0 0-10,72 0 0 6,-72 0 0-5,76 0 0 3,-76 0 0-4,72 0 0 10,-72 0 0-10,76 0 0 7,-76 0 0-7,72 0 0 10,-72 0 0-10,72 0 0 4,-72 0 0-4,77 0 0 9,-77 0 0-9,74 0 0 7,-74 0 0-7,79 0 0 10,-79 0 0-10,84 4 0 3,-84-4 0-2,85 5 0 7,-85-5 0-8,90 6 0 11,-90-6 0-10,94 5 0 5,-94-5 0-4,89 5 0 14,-89-5 0-9,92 7 0-7,-92-7 0 0,84 2 0 0,-84-2 0 0,87 7 0 15,-87-7 0-9,93 4 0-5,-93-4 0-1,97 9 0 0,-97-9 0 0,97 5 0 14,-97-5 0-13,95 3 0-1,-95-3 0 0,87 6 0 7,-87-6 0 1,79 0 0-8,-79 0 0 0,80 1 0 15,-80-1 0-9,77 4 0-5,-77-4 0-1,81 0 0 0,-81 0 0 0,80 6 0 16,-80-6 0-14,81 0 0-1,-81 0 0 1,83 2 0-2,-83-2 0 1,76 5 0 6,-76-5 0-6,79 0 0 4,-79 0 0-4,85 0 0 9,-85 0 0-10,93 0 0 5,-93 0 0-4,91 2 0 8,-91-2 0-5,99 8 0-3,-99-8 0-1,100 5 0 9,-100-5 0-9,112 12 0 8,-112-12 0-4,120 10 0-4,-120-10 0 0,126 12 0 9,-126-12 0-7,119 5 0 5,-119-5 0-3,98 7 0-2,-98-7 0-2,84 3 0 6,-84-3 0-4,70 0 0 6,-70 0 0-6,54 0 0 2,-54 0 0 1,47 0 0-1,-47 0 0-4,50 0 0 8,-50 0 0-3,46 0 0-4,-46 0 0-1,42 0 0 12,-42 0 0-7,44-3 0-5,-44 3 0 1,43-4 0 5,-43 4 0-2,42-3 0-2,-42 3 0-1,38-2 0 11,-38 2 0-9,38-3 0-2,-38 3 0-1,34-5 0 8,-34 5 0-1,34-7 0-7,-34 7 0 0,37-5 0 12,-37 5 0-9,34-5 0-3,-34 5 0 0,36-6 0 8,-36 6 0-3,28-8 0-5,-28 8 0 1,20-6 0 8,-20 6 0-5,17-5 0-2,-17 5 0-2,16-2 0 6,-16 2 0-6,7-5 0 11,-7 5 0-6,13-2 0-5,-13 2 0 0,8-3 0 11,-8 3 0-8,5-3 0-3,-5 3 0 0,3 0 0 8,-3 0 0-8,5 0 0 9,-5 0 0-8,0-4 0 8,0 4 0-7,0 0 0 0,0 0 0 0,0 0 0 2,0 0 0-3,3-1 0 8,-3 1 0-9,0-2 0 7,0 2 0-7,3-4 0 8,-3 4 0-2,7-3 0-6,-7 3 0 1,3-3 0 9,-3 3 0-5,3 0 0-5,-3 0 0 1,1-7 0 3,-1 7 0-3,3-8 0 6,-3 8 0-5,10-17 0 11,-10 17 0-11,6-30 0-2,-6 30 0 0,7-39 0 8,-7 39 0-8,3-45 0 12,-3 45 0-9,0-51 0-3,0 51 0 0,0-55 0 25,0 55 0-21,0-57 0-3,0 57 0-1,0-56 0 0,0 56 0 0,0-47 0 0,0 47 0 0,-3-34 0 14,3 34 0-12,-7-17-70-2,7 17 70 0,-7 0-119 12,7 0 119-11,-16 0-203 0,16 0 203-1,-24 56-248 13,24-56 248-12,-10 42-240 0,10-42 240-1,-3 52-821 8,3-52 821-7</inkml:trace>
    </iact:actionData>
  </iact:action>
  <iact:action type="add" startTime="14758">
    <iact:property name="dataType"/>
    <iact:actionData xml:id="d7">
      <inkml:trace xmlns:inkml="http://www.w3.org/2003/InkML" xml:id="stk7" contextRef="#ctx0" brushRef="#br0">9914 8067 747 0,'0'0'0'5,"0"0"195"-4,0 0-195-1,0 0 160 5,0 0-160-5,0 0 124 6,0 0-124-6,0 0 81 7,0 0-81-7,0 0 88 9,0 0-88-9,204 12 92 9,-204-12-92-9,67 0 77 8,-67 0-77-8,80 0 91 6,-80 0-91-4,94 0 83 5,-94 0-83-7,113 5 65 8,-113-5-65-7,122 8 42 4,-122-8-42-5,133 4 24 10,-133-4-24-10,139 2 28 5,-139-2-28-5,142 0 23 8,-142 0-23-8,131 0 13 6,-131 0-13-6,117 0 9 8,-117 0-9-8,97-6 16 19,-97 6-16-19,64-11 10 7,-64 11-10-7,43-5 12 0,-43 5-12 0,24-2 3 7,-24 2-3-7,5 0 7 7,-5 0-7-6,0 0 6 11,0 0-6-10,0 0 0-2,0 0 0 0,0 0-2 8,0 0 2-8,-36 0-13 4,36 0 13 1,-84 0-16 1,84 0 16-3,-129 0 0 1,129 0 0-3,-162 0 3 5,162 0-3-4,-171 0 1 6,171 0-1-8,-164 0 0 10,164 0 0-6,-141 7 0-4,141-7 0 1,-114 17-2 9,114-17 2-7,-86 17 0-3,86-17 0 0,-58 18 1 8,58-18-1-7,-32 8 1 6,32-8-1-6,-13 5 1 3,13-5-1-1,0 0 1 5,0 0-1-7,0 0 6 3,0 0-6-2,19 0 6 4,-19 0-6-5,70 3 16 7,-70-3-16-7,101 0 0 6,-101 0 0-6,128 0-1 7,-128 0 1-5,133 0-1-2,-133 0 1-1,118 0-1 7,-118 0 1-6,91-3 0 8,-91 3 0-8,59-1 0 5,-59 1 0-1,29 0 7-5,-29 0-7 0,5 0 2 9,-5 0-2-9,0 0 0 8,0 0 0-8,0 0-8 8,0 0 8-8,-37 0-14 3,37 0 14-1,-78 10-8 4,78-10 8-4,-100 18-3 6,100-18 3-8,-103 17 3 6,103-17-3-5,-94 13 1 4,94-13-1-4,-71 14 0 5,71-14 0-6,-52 9 1 10,52-9-1-10,-28 11 2 6,28-11-2-6,-8 2 3 8,8-2-3-8,0 3 4 6,0-3-4-6,0 0 6 9,0 0-6-8,7 0 24 6,-7 0-24-7,61 2 27 6,-61-2-27-5,94 7 4 5,-94-7-4-5,114 8 0 6,-114-8 0-7,118 8 0 9,-118-8 0-9,93 6 0 6,-93-6 0-5,66 9 0 7,-66-9 0-8,34 2 0 7,-34-2 0-7,11 7 0 8,-11-7 0-8,0 4 0 5,0-4 0-5,0 13 0 10,0-13 0-10,-11 18-6 7,11-18 6-7,-50 27-16 9,50-27 16-8,-66 24 0 2,66-24 0-2,-71 17 0 7,71-17 0-8,-74 6-2 8,74-6 2-8,-67 0-1 6,67 0 1-5,-54 0-10 8,54 0 10-9,-40 0-26 6,40 0 26-6,-25 0-50 9,25 0 50-9,-11-10-88 7,11 10 88-7,-3-10-167 7,3 10 167-7,0-7-202 6,0 7 202-6,0 0-294 9,0 0 294-7,0 0-782 4,0 0 782-6</inkml:trace>
    </iact:actionData>
  </iact:action>
  <iact:action type="add" startTime="21767">
    <iact:property name="dataType"/>
    <iact:actionData xml:id="d8">
      <inkml:trace xmlns:inkml="http://www.w3.org/2003/InkML" xml:id="stk8" contextRef="#ctx0" brushRef="#br0">3511 9695 535 0,'0'0'0'2,"0"0"201"-2,0 0-201 0,0 0 92 4,0 0-92-4,0 0 79 8,0 0-79-8,0 0 44 7,0 0-44-7,0 0 36 9,0 0-36-9,0 0 38 7,0 0-38-7,0 0 35 7,0 0-35-7,7-3 31 10,-7 3-31-10,-11 0 22 8,11 0-22-8,-19 0 10 7,19 0-10-7,-16 0 7 7,16 0-7-7,-22-2 1 8,22 2-1-6,-19 0 4 6,19 0-4-8,-20 0 1 3,20 0-1-2,-20-4 0 10,20 4 0-11,-23 0 1 4,23 0-1-2,-21-1 0 4,21 1 0-5,-23 0 0 4,23 0 0-4,-17 0 0 7,17 0 0-7,-25 0 0 7,25 0 0-8,-23 0 4 8,23 0-4-7,-25 10 12 7,25-10-12-6,-23 17 18 1,23-17-18-2,-25 18 8 4,25-18-8-3,-17 13 11 5,17-13-11-6,-19 11 3 5,19-11-3-6,-16 8 2 7,16-8-2-7,-11 5 1 26,11-5-1-26,-10 6 0 1,10-6 0 2,-11 6 0 1,11-6 0-1,-8 12 1 0,8-12-1 1,-9 13 3-2,9-13-3-2,-16 20 17 0,16-20-17 23,-10 24 23-21,10-24-23 3,-13 24 27-4,13-24-27-1,-9 25 18 0,9-25-18 0,-9 26 9 0,9-26-9 0,-5 22 6 6,5-22-6-5,-10 22 2 7,10-22-2-7,-3 24 4 14,3-24-4-10,-8 22 4-5,8-22-4 0,-1 25 10 1,1-25-10-1,0 25 14 7,0-25-14-6,-7 25 13 7,7-25-13-8,-5 29 16 14,5-29-16-13,0 22 16 0,0-22-16-1,0 25 12 16,0-25-12-11,0 29 6-5,0-29-6 0,0 28 9 1,0-28-9-1,0 30 8 13,0-30-8-12,0 34 5-1,0-34-5 0,0 34 3 21,0-34-3-19,13 31 5-2,-13-31-5 1,12 31 3-1,-12-31-3 0,14 30 8 7,-14-30-8-2,9 29 12-3,-9-29-12-1,6 25 12 12,-6-25-12-13,10 17 14 0,-10-17-14 0,9 17 14 10,-9-17-14-6,7 14 11-3,-7-14-11 2,10 11 7 4,-10-11-7-6,10 17 7 7,-10-17-7-3,13 20 6-4,-13-20-6-1,16 20 3 10,-16-20-3 1,16 22 3-10,-16-22-3-1,19 22 4 0,-19-22-4 6,16 17 8-6,-16-17-8 0,15 17 6 30,-15-17-6-28,16 16 5 1,-16-16-5-1,20 12 10 0,-20-12-10-2,23 12 13 1,-23-12-13-1,32 7 6 0,-32-7-6 7,32 6 4-6,-32-6-4 1,36 7 1 1,-36-7-1-3,35 0 3 14,-35 0-3-11,38 0 0-2,-38 0 0 1,39 0 1 0,-39 0-1 4,40 0 1-4,-40 0-1-1,41 0 0 5,-41 0 0-6,45 0 0 16,-45 0 0-11,48-20-4-4,-48 20 4-1,43-27-1 0,-43 27 1 0,44-30-4 9,-44 30 4-9,33-34-1 18,-33 34 1-13,27-35 0-5,-27 35 0 1,27-37 0 2,-27 37 0-1,14-37 0-2,-14 37 0 8,19-37-3-7,-19 37 3-1,17-39-3 19,-17 39 3-16,13-37 0-2,-13 37 0-1,8-39-4 0,-8 39 4 0,2-42-5 19,-2 42 5-17,0-45-6-2,0 45 6 0,0-50-5 0,0 50 5 0,0-57-10 9,0 57 10-2,0-56-13-6,0 56 13-1,-17-56-7 19,17 56 7-16,-26-50-10-2,26 50 10 1,-20-42-10 1,20 42 10-3,-25-35-5 0,25 35 5 1,-32-30-6 7,32 30 6-5,-27-23-9-2,27 23 9-1,-28-26-27 10,28 26 27-9,-32-19-61 13,32 19 61-9,-33-20-94-4,33 20 94-1,-28-10-116 0,28 10 116 0,-7 0-211 8,7 0 211-6,-10 0-726 6,10 0 726-2</inkml:trace>
    </iact:actionData>
  </iact:action>
  <iact:action type="add" startTime="25211">
    <iact:property name="dataType"/>
    <iact:actionData xml:id="d9">
      <inkml:trace xmlns:inkml="http://www.w3.org/2003/InkML" xml:id="stk9" contextRef="#ctx0" brushRef="#br1">2540 13320 13 0,'0'0'0'4,"0"0"544"-3,0 0-544-1,0 0 151 1,0 0-151 0,0 0 96 5,0 0-96-6,0 0 58 6,0 0-58-6,0 0 18 8,0 0-18-8,0 0 12 9,0 0-12-8,0 0 6 4,0 0-6-5,112-45 21 8,-112 45-21-8,8 0 54 9,-8 0-54-9,8 0 72 7,-8 0-72-6,10 0 60 5,-10 0-60-6,10 0 51 7,-10 0-51-7,10 0 33 9,-10 0-33-8,10 0 15 5,-10 0-15-6,13 3 11 6,-13-3-11-6,20 6 2 9,-20-6-2-9,15 6 1 7,-15-6-1-6,19 3 0 6,-19-3 0-7,17 2 1 8,-17-2-1-8,16 0 0 7,-16 0 0-7,20 2 1 7,-20-2-1-7,21 0 3 9,-21 0-3-9,20 0 7 6,-20 0-7-6,20 0 8 8,-20 0-8-8,24 0 6 8,-24 0-6-8,26 0 4 7,-26 0-4-7,20 0 3 10,-20 0-3-10,23-2 1 3,-23 2-1-3,15-5 1 9,-15 5-1-9,13-3 3 8,-13 3-3-6,13 0 19 3,-13 0-19-5,7 0 27 7,-7 0-27-7,12 0 27 9,-12 0-27-9,8 20 22 9,-8-20-22-9,6 20 13 6,-6-20-13-5,6 13 4 5,-6-13-4-6,4 8 2 7,-4-8-2-7,5 3 2 8,-5-3-2-8,11 0 1 7,-11 0-1-7,12 0 0 8,-12 0 0-8,19 0-4 7,-19 0 4-7,21 0-5 9,-21 0 5-9,21 0-2 5,-21 0 2-5,18 0 0 9,-18 0 0-9,18-3 0 8,-18 3 0-7,19-2 0 7,-19 2 0-8,13 0 1 5,-13 0-1-5,11 0 0 7,-11 0 0-7,13 0 2 8,-13 0-2-8,12 0 1 9,-12 0-1-8,12 0 2 5,-12 0-2-5,16 0 2 6,-16 0-2-7,13 2 1 8,-13-2-1-7,14 3 2 5,-14-3-2-5,17 3 1 5,-17-3-1-6,21 3 0 9,-21-3 0-9,23 0 0 7,-23 0 0-6,20 0 1 5,-20 0-1-5,28 0 0 4,-28 0 0-4,22 0 0 6,-22 0 0-5,23 0 0 5,-23 0 0-6,24 0 1 6,-24 0-1-6,24 0 2 4,-24 0-2-5,24 0 0 7,-24 0 0-6,20 0 2 6,-20 0-2-7,18 0 6 9,-18 0-6-9,17 8 11 7,-17-8-11-7,21 7 10 9,-21-7-10-8,15 7 6 3,-15-7-6-3,16 10 5 6,-16-10-5-6,18 7 1 5,-18-7-1-5,20 6 4 7,-20-6-4-7,20 2 0 5,-20-2 0-5,27 0 0 5,-27 0 0-6,24 0 0 8,-24 0 0-8,29 4 1 7,-29-4-1-7,20 0 0 7,-20 0 0-7,21 0 1 8,-21 0-1-8,19 1 0 6,-19-1 0-6,17 0 0 7,-17 0 0-7,23 0 0 9,-23 0 0-9,20 0 1 8,-20 0-1-8,25 0 1 6,-25 0-1-6,26 4 1 9,-26-4-1-9,26 3 1 6,-26-3-1-6,21 3 0 6,-21-3 0-6,20 2 0 10,-20-2 0-9,17 7-1 4,-17-7 1-4,16 5-1 7,-16-5 1-7,15 8-20 5,-15-8 20-3,16 17-87 3,-16-17 87-5,20 15-106 3,-20-15 106-4,0 4-270 11,0-4 270-11,3 3-687 5,-3-3 687-5</inkml:trace>
    </iact:actionData>
  </iact:action>
  <iact:action type="add" startTime="36198">
    <iact:property name="dataType"/>
    <iact:actionData xml:id="d10">
      <inkml:trace xmlns:inkml="http://www.w3.org/2003/InkML" xml:id="stk10" contextRef="#ctx0" brushRef="#br2">15429 15057 848 0,'0'0'0'3,"0"0"110"-2,0 0-110-1,0 0 90 6,0 0-90-6,0 0 68 9,0 0-68-9,0 0 21 7,0 0-21-7,0 0 25 7,0 0-25-6,0 0 37 7,0 0-37-8,0 0 45 7,0 0-45-6,-4-27 44 5,4 27-44-5,-12 0 52 10,12 0-52-11,-11-7 55 8,11 7-55-8,-9-2 50 6,9 2-50-6,-17-4 41 6,17 4-41-5,-15 0 42 4,15 0-42-5,-16 0 32 10,16 0-32-10,-20 0 25 9,20 0-25-9,-23 0 14 3,23 0-14-1,-18-2 9 6,18 2-9-7,-23 0 5 5,23 0-5-6,-20 0 4 10,20 0-4-9,-23 0 5 4,23 0-5-5,-22 0 8 8,22 0-8-8,-22 0 15 7,22 0-15-7,-22 0 19 7,22 0-19-7,-21 0 18 8,21 0-18-7,-19 0 19 4,19 0-19-4,-21 0 17 6,21 0-17-7,-17 0 19 7,17 0-19-7,-19 0 10 25,19 0-10-25,-20 2 7 2,20-2-7-2,-20 6 4 0,20-6-4 5,-24 9 2-5,24-9-2 1,-20 11 1 8,20-11-1-7,-23 11 3 1,23-11-3-3,-17 12 4 16,17-12-4-14,-16 13 5-2,16-13-5 3,-15 17 6-2,15-17-6 7,-20 22 5-8,20-22-5 0,-18 23 8 10,18-23-8-2,-23 20 9-6,23-20-9 0,-16 25 10-2,16-25-10 0,-16 24 7 18,16-24-7-11,-14 24 7-6,14-24-7 2,-13 25 5-2,13-25-5 0,-10 22 2-1,10-22-2 2,-10 23 2 4,10-23-2-1,-9 26 4-3,9-26-4 0,-5 26 1 4,5-26-1-3,-7 30 1 2,7-30-1-5,-1 31 2 7,1-31-2-3,-5 33 2-2,5-33-2 1,0 34 2 4,0-34-2-1,0 31 3-5,0-31-3-1,0 30 4 8,0-30-4-8,0 27 4 12,0-27-4-5,0 27 3-6,0-27-3-1,0 23 5 0,0-23-5 0,0 20 4 16,0-20-4-15,5 19 8 0,-5-19-8-1,11 13 8 9,-11-13-8-4,13 17 7-5,-13-17-7 0,18 19 7 7,-18-19-7-7,14 15 5 7,-14-15-5-7,25 15 9 9,-25-15-9-2,20 16 11-3,-20-16-11-1,23 18 8 9,-23-18-8-10,28 8 10 0,-28-8-10-1,29 18 6-1,-29-18-6 10,28 7 2-9,-28-7-2-1,33 15 2 0,-33-15-2 9,27 10 2-7,-27-10-2 0,34 15 0 3,-34-15 0 9,27 10 1-13,-27-10-1 1,23 12 2 2,-23-12-2-3,29 9 1 6,-29-9-1-7,25 10 3 1,-25-10-3-1,26 13 1 7,-26-13-1-1,21 10 1-6,-21-10-1 1,20 9 2 17,-20-9-2-14,17 8 2-4,-17-8-2 0,19 9 2 0,-19-9-2 22,20 5 1-13,-20-5-1-9,18 6 2 2,-18-6-2 1,19 6 0-2,-19-6 0-1,23 5 0 0,-23-5 0 1,21 8 0 5,-21-8 0-4,21 0 0-2,-21 0 0 0,29 0 0 7,-29 0 0-2,27 0 0-2,-27 0 0-3,31 0-1 8,-31 0 1-2,26 0 0-6,-26 0 0 0,29 0 0 8,-29 0 0-7,24-8-1 4,-24 8 1-3,21-17-1 5,-21 17 1-1,24-22-2-6,-24 22 2 0,18-22 0 16,-18 22 0-11,19-23-1-4,-19 23 1 0,19-26-1-1,-19 26 1 0,13-27 0 10,-13 27 0-5,13-31-1-4,-13 31 1-1,11-35 0 13,-11 35 0-12,6-33-1-1,-6 33 1 1,7-32 0 10,-7 32 0-1,0-35 0-10,0 35 0 1,0-43-1-1,0 43 1 0,0-53-2 8,0 53 2-8,0-59-2 8,0 59 2-8,-22-64-1 6,22 64 1 0,-31-64-3-5,31 64 3-1,-28-62 0 10,28 62 0-4,-29-61-5-6,29 61 5 0,-23-55-18 8,23 55 18-8,-18-47-30 6,18 47 30-6,-14-40-31 10,14 40 31-4,-10-24-61-6,10 24 61 1,-6-10-91 9,6 10 91-2,-7-7-136-6,7 7 136-1,-6 0-187-1,6 0 187 0,-3 0-254 7,3 0 254-6,-7 0-484 6,7 0 484-3</inkml:trace>
    </iact:actionData>
  </iact:action>
  <iact:action type="add" startTime="37290">
    <iact:property name="dataType"/>
    <iact:actionData xml:id="d11">
      <inkml:trace xmlns:inkml="http://www.w3.org/2003/InkML" xml:id="stk11" contextRef="#ctx0" brushRef="#br2">15218 15103 483 0,'0'0'0'4,"0"0"199"-3,0 0-199-1,0 0 127 2,0 0-127-2,0 0 133 8,0 0-133-8,0 0 55 5,0 0-55-5,0 0 44 10,0 0-44-10,0 0 39 7,0 0-39-7,0 33 54 6,0-33-54-4,0 0 80 5,0 0-80-6,0 0 104 7,0 0-104-7,0 0 106 6,0 0-106-7,0 0 86 6,0 0-86-6,0 0 66 9,0 0-66-9,0 0 54 8,0 0-54-8,0 0 33 8,0 0-33-7,0 0 18 5,0 0-18-6,0 0 10 8,0 0-10-7,0-14 12 4,0 14-12-5,0-28 13 7,0 28-13-7,0-34 11 7,0 34-11-6,0-39 12 8,0 39-12-8,0-48 14 7,0 48-14-8,0-62 19 6,0 62-19-6,0-68 23 17,0 68-23-17,0-75 25 2,0 75-25 0,0-79 23 2,0 79-23-4,0-77 16 22,0 77-16-17,0-70 12-4,0 70-12-1,0-65 11 0,0 65-11 0,2-61 5 0,-2 61-5 1,8-58 5 12,-8 58-5-12,0-62 2-1,0 62-2 1,1-63 1 23,-1 63-1-20,3-61 2-4,-3 61-2 0,0-54 0 0,0 54 0 0,0-45 0 0,0 45 0 0,3-33 1 10,-3 33-1-5,0-24 0-5,0 24 0 0,6-15 1 7,-6 15-1-5,0-9 0 5,0 9 0-4,0-6 0-2,0 6 0 3,0 0 0 3,0 0 0-7,0 0 0 6,0 0 0-6,0 0 1 8,0 0-1-6,0 0 1 3,0 0-1-3,0 0 1 7,0 0-1-8,0 0 0 4,0 0 0 0,0 0 1-5,0 0-1 0,0 0 8 8,0 0-8-8,0 0 5 9,0 0-5-8,0 19 6 4,0-19-6 2,-23 35 6-7,23-35-6 0,-18 37 4 18,18-37-4-17,-24 37 2-1,24-37-2 0,-21 37 2 14,21-37-2-2,-20 38 1-9,20-38-1-1,-15 34 0-1,15-34 0 2,-13 22 1 5,13-22-1-8,-4 17 1 0,4-17-1 0,-7 5 0 1,7-5 0-1,0 0 0 7,0 0 0-7,0 0 1 7,0 0-1-7,0 0-1 7,0 0 1-5,0 0-1 4,0 0 1-5,0 0-1 5,0 0 1-1,0 0-1-3,0 0 1-1,0 0-1 5,0 0 1-4,0 0-1 2,0 0 1-2,0 0-1 7,0 0 1-9,0 0-2 7,0 0 2-7,0-2-1 8,0 2 1-2,0-25-2-6,0 25 2 0,9-34 0 10,-9 34 0-9,15-38 0 5,-15 38 0 1,12-33 1-7,-12 33-1 0,16-33 0 12,-16 33 0-10,13-29 0-1,-13 29 0-1,13-21 1 7,-13 21-1-5,13-20 0 5,-13 20 0-2,13-17 1-4,-13 17-1-1,12-12 0 8,-12 12 0-7,8-7 0 8,-8 7 0-4,9-7 1-5,-9 7-1 0,3-3 1 15,-3 3-1-9,3-3 1-5,-3 3-1-1,6 0 2 0,-6 0-2 1,3 0 3 6,-3 0-3-7,4 0 4 5,-4 0-4-3,17 6 27 6,-17-6-27-2,19 39 23-6,-19-39-23 0,25 52 24 15,-25-52-24-14,23 62 18-1,-23-62-18 0,29 64 12 10,-29-64-12-6,28 59 0-1,-28-59 0-3,24 47 0 14,-24-47 0-9,23 40 0-5,-23-40 0 1,19 22 0-1,-19-22 0 0,10 14 0 9,-10-14 0-3,5 8 0-6,-5-8 0 0,3 0 0 6,-3 0 0-6,0 0 0 9,0 0 0-7,0 0-48 5,0 0 48-6,0 0-76 4,0 0 76-4,0 0-118 3,0 0 118-4,0 0-192 8,0 0 192-6,0 0-263 7,0 0 263-9,0 6-430 7,0-6 430-7</inkml:trace>
    </iact:actionData>
  </iact:action>
  <iact:action type="add" startTime="41199">
    <iact:property name="dataType"/>
    <iact:actionData xml:id="d12">
      <inkml:trace xmlns:inkml="http://www.w3.org/2003/InkML" xml:id="stk12" contextRef="#ctx0" brushRef="#br3">6168 13784 444 0,'0'0'0'4,"0"0"298"-4,0 0-298 1,0 0 181 4,0 0-181-4,0 0 156 6,0 0-156-7,0 0 110 7,0 0-110-7,0 0 63 8,0 0-63-8,0 0 53 7,0 0-53-6,18 0 63 6,-18 0-63-7,0 0 61 6,0 0-61-6,0 0 51 8,0 0-51-7,-5 0 43 7,5 0-43-8,-26 0 57 9,26 0-57-9,-33 0 33 4,33 0-33-4,-41 0 40 9,41 0-40-9,-40 0 22 6,40 0-22-6,-47 0 14 10,47 0-14-10,-49 0 14 6,49 0-14-6,-48 0 16 8,48 0-16-7,-43 0 19 6,43 0-19-7,-50 0 28 7,50 0-28-7,-40 0 20 6,40 0-20-6,-39 0 19 10,39 0-19-10,-44 0 21 7,44 0-21-6,-45-8 17 6,45 8-17-7,-43-5 12 6,43 5-12-5,-44-7 11 6,44 7-11-7,-43-2 8 8,43 2-8-7,-47-3 5 6,47 3-5-7,-43 0 5 7,43 0-5-6,-44 0 5 5,44 0-5-6,-45 0 3 7,45 0-3-7,-39 0 1 8,39 0-1-7,-40 0 0 3,40 0 0-4,-41 0 1 9,41 0-1-9,-39 0 0 8,39 0 0-8,-33 0 1 8,33 0-1-8,-37 0 2 7,37 0-2-7,-29 0 1 8,29 0-1-8,-31 0 1 11,31 0-1-11,-28 5 1 10,28-5-1-6,-29 7 0-4,29-7 0 0,-23 1 0 10,23-1 0-4,-20 4 0-5,20-4 0 0,-16 0 0 4,16 0 0-4,-16 0 0 14,16 0 0-9,-19 3-1-3,19-3 1-2,-15 0 0 2,15 0 0 5,-23 2 0-5,23-2 0 0,-20 5 1-1,20-5-1-1,-23 6-1 4,23-6 1-2,-25 11 2-3,25-11-2 0,-20 13 0 7,20-13 0-2,-28 13 0-5,28-13 0 0,-25 17 0 8,25-17 0-6,-23 14 0 6,23-14 0-6,-29 13 0 5,29-13 0-3,-23 16-1-3,23-16 1-1,-20 13-2 7,20-13 2-5,-20 15 0 16,20-15 0-16,-18 17 0-2,18-17 0 0,-13 13 0 0,13-13 0 0,-14 19-2 16,14-19 2-15,-13 17 0-1,13-17 0 0,-15 20 1 15,15-20-1-11,-12 20 0-4,12-20 0 0,-13 20 0 2,13-20 0-2,-10 24-1 10,10-24 1-5,-10 23-2-5,10-23 2 0,-11 24-1 22,11-24 1-18,-14 24-1-2,14-24 1-1,-11 23-1 0,11-23 1-1,-7 22-2 0,7-22 2 1,-11 23-1 5,11-23 1-5,-13 14-1 12,13-14 1-11,-10 16-1-2,10-16 1 0,-7 11-2 8,7-11 2-5,-12 9-5 0,12-9 5-2,-4 11-5 25,4-11 5-22,-7 12-3-4,7-12 3 1,-3 17-2-1,3-17 2 2,-1 18 0 0,1-18 0 0,0 30-1-1,0-30 1-1,-5 34 0 8,5-34 0-3,0 38 2-4,0-38-2-1,0 44 1 8,0-44-1-7,-4 49 0 6,4-49 0-1,-5 49 1-5,5-49-1 1,-5 47 0 18,5-47 0-19,-6 42 0-1,6-42 0 0,-4 33 0 0,4-33 0 0,-3 31 1 9,3-31-1-4,-8 34 0-5,8-34 0 0,-3 40 1 15,3-40-1-14,-2 47 2-1,2-47-2 0,-5 54 0 4,5-54 0-4,0 52 5 8,0-52-5-8,0 54 1 6,0-54-1-6,0 51 5 8,0-51-5-8,0 48 2 12,0-48-2-11,0 50 4 5,0-50-4-3,0 48 4-1,0-48-4 0,0 48 2 6,0-48-2-3,0 47 3-4,0-47-3 0,0 51 2 11,0-51-2-10,0 51 3-2,0-51-3 1,0 56 7 14,0-56-7-13,0 56 2-2,0-56-2 0,5 57 3 5,-5-57-3 0,2 55 1-4,-2-55-1-1,0 44 4 9,0-44-4-9,3 40 1 7,-3-40-1-5,8 35 2 12,-8-35-2-8,3 27 2-5,-3-27-2-1,4 23 1 0,-4-23-1 1,9 25 0 6,-9-25 0-6,4 18 1 12,-4-18-1-12,7 22 1-1,-7-22-1 1,6 20 0 13,-6-20 0-12,6 22 0-2,-6-22 0 0,7 15 0 6,-7-15 0-6,6 13 0 5,-6-13 0-5,7 11 2 7,-7-11-2-5,7 12 0 5,-7-12 0-6,13 5 1 7,-13-5-1-3,25 3 0-4,-25-3 0-1,36 5-1 9,-36-5 1-7,47 5 0 3,-47-5 0-5,56 8 2 10,-56-8-2-7,58 4 1-3,-58-4-1 0,64 3 0 10,-64-3 0-6,59 6 0-3,-59-6 0 0,57 4-1 15,-57-4 1-10,59 0-1-6,-59 0 1 0,54 0 0 0,-54 0 0 0,52 0 0 10,-52 0 0-7,57 0 1 3,-57 0-1-1,49 0 0-5,-49 0 0 0,55 0 1 7,-55 0-1-6,55 0 1 11,-55 0-1-9,57 0 5-3,-57 0-5 2,58 0 8 3,-58 0-8 0,63 0 3-4,-63 0-3-1,63 0 1 9,-63 0-1-8,58-8 0 5,-58 8 0-6,56-5 2 8,-56 5-2-4,51-8 3-4,-51 8-3 8,46-5 1-4,-46 5-1-4,38-4 0 6,-38 4 0-1,36-2 5-4,-36 2-5-1,34 0 0 11,-34 0 0-5,33 0 8-6,-33 0-8 1,33 0 0 14,-33 0 0-10,38 0 3-4,-38 0-3-1,39 0 3 0,-39 0-3 0,33 0 3 11,-33 0-3-2,35 0 0-7,-35 0 0-1,34 0 0-1,-34 0 0 0,31 0 0 7,-31 0 0-6,25 0 0 8,-25 0 0-3,28 0 1-4,-28 0-1 0,23 0 2-1,-23 0-2 1,22 0 0 7,-22 0 0-2,24 0 0-7,-24 0 0 0,23 0 0 12,-23 0 0-10,21 0 1-2,-21 0-1 0,23 0-2 8,-23 0 2-6,20 0 1 3,-20 0-1-5,23 0 0 9,-23 0 0-2,21 0 0-7,-21 0 0 1,23 2 0 9,-23-2 0-6,17 0 0-4,-17 0 0 0,23 0 0 14,-23 0 0-12,18 0-4 1,-18 0 4-2,23 0-2 1,-23 0 2 0,26 0 0 5,-26 0 0 1,26 0-4-7,-26 0 4 1,25 0-4-1,-25 0 4-1,26 0-9 83,-26 0 9-78,19 0-7-4,-19 0 7-1,19 0-8 0,-19 0 8 0,8 0-4 1,-8 0 4-1,8 0-7 0,-8 0 7 0,2 0-2 0,-2 0 2 1,0 0-5-1,0 0 5 0,0 0-3 0,0 0 3 1,0-2-4-1,0 2 4 0,3-11-3 0,-3 11 3 2,8-23-2 1,-8 23 2-2,4-28-4 0,-4 28 4-1,0-45 0 3,0 45 0-2,3-54 0 2,-3 54 0-2,0-56 0 19,0 56 0-18,0-57 0-2,0 57 0 0,0-54 0 0,0 54 0 0,0-52-1 14,0 52 1-9,0-50-1-3,0 50 1-2,0-44 1 1,0 44-1-1,0-52-1 8,0 52 1-1,0-49-1-6,0 49 1-1,0-57-1 6,0 57 1-5,0-59 0 7,0 59 0-3,-3-73 0-5,3 73 0 1,-4-81 0 6,4 81 0-6,-11-94 1 15,11 94-1-12,-13-98-1-3,13 98 1 0,-13-89 1 0,13 89-1-1,-7-86-1 12,7 86 1-11,-9-64-2 0,9 64 2 6,-4-62 0-7,4 62 0 0,-4-50-1 8,4 50 1-7,-3-45 1 18,3 45-1-17,-6-45-1-2,6 45 1 1,-7-42-2-1,7 42 2 0,-7-45 0 17,7 45 0-17,-11-52 0 1,11 52 0-1,-10-49 0 13,10 49 0-7,-8-54-1-6,8 54 1 1,-8-54 1-1,8 54-1 0,-8-45-1 9,8 45 1-1,-8-39 1-6,8 39-1 0,-4-30-1-1,4 30 1-1,-7-25 0 7,7 25 0-7,-6-24-3 12,6 24 3-9,-7-19-4-3,7 19 4 0,-5-22-1 17,5 22 1-10,-11-23 0-7,11 23 0 0,-5-25-2 0,5 25 2 0,-13-31-3 13,13 31 3-11,-10-34-1-2,10 34 1 0,-13-37-1 21,13 37 1-20,-7-36 0 1,7 36 0-1,-9-30 0 1,9 30 0-2,-4-26-2 0,4 26 2 1,-3-17 1 8,3 17-1-6,-4-14-2 1,4 14 2-2,0-7 2 18,0 7-2-19,-3-1 1-1,3 1-1 1,0-4 0-1,0 4 0 0,-3-2-4 7,3 2 4-1,-3 0 0-5,3 0 0-1,-10-3-1 8,10 3 1-3,-18 0 0-5,18 0 0 0,-33 0 0 9,33 0 0-8,-46 0 2 6,46 0-2-1,-50 0 4-6,50 0-4 0,-49 0 4 6,49 0-4-3,-46 0 0 6,46 0 0-4,-45 0 1-5,45 0-1 1,-32 0-1 15,32 0 1-9,-29 0 0-7,29 0 0 0,-20 0-2 0,20 0 2 1,-24 0-33 17,24 0 33-16,-20 0-114-2,20 0 114 0,-24 22-163 1,24-22 163-1,-12 17-262 14,12-17 262-6,-7 26-410-7,7-26 410 3</inkml:trace>
    </iact:actionData>
  </iact:action>
  <iact:action type="add" startTime="43591">
    <iact:property name="dataType"/>
    <iact:actionData xml:id="d13">
      <inkml:trace xmlns:inkml="http://www.w3.org/2003/InkML" xml:id="stk13" contextRef="#ctx0" brushRef="#br3">3656 14346 762 0,'0'0'0'2,"0"0"200"-2,0 0-200 0,0 0 173 7,0 0-173-7,0 0 147 8,0 0-147-8,0 0 114 7,0 0-114-7,0 0 88 9,0 0-88-9,0 0 64 8,0 0-64-7,0 0 77 6,0 0-77-5,36-20 72 4,-36 20-72-5,0 26 78 5,0-26-78-6,0 44 42 7,0-44-42-6,-3 54 12 8,3-54-12-9,-14 48 27 7,14-48-27-7,-13 43 21 6,13-43-21-6,-13 30 10 8,13-30-10-7,-7 22 9 6,7-22-9-7,-6 12 3 8,6-12-3-8,0 3 5 8,0-3-5-8,0 0 2 9,0 0-2-9,0 0-2 8,0 0 2-8,0-3 0 6,0 3 0-6,23-34-8 5,-23 34 8-4,42-42-1 5,-42 42 1-6,44-45-1 9,-44 45 1-9,31-34 0 7,-31 34 0-7,29-25 2 6,-29 25-2-6,16-17 0 8,-16 17 0-7,9-6 0 7,-9 6 0-6,3 0 4 4,-3 0-4-6,0 0 2 5,0 0-2-5,0 0 5 13,0 0-5-10,0 34 22-3,0-34-22 0,-23 60 19 8,23-60-19-7,-35 66 3 5,35-66-3-6,-33 65 2 9,33-65-2-9,-37 57 2 5,37-57-2-4,-29 41 0 13,29-41 0-12,-14 26 0-2,14-26 0 1,-10 11-1 5,10-11 1-6,-3 0 0 6,3 0 0-6,0 0 0 10,0 0 0-10,0 0-1 6,0 0 1-6,3-34-9 8,-3 34 9-6,36-56-5 3,-36 56 5-4,44-64-1 7,-44 64 1-8,40-60-5 5,-40 60 5-5,33-41-2 8,-33 41 2-8,24-23 0 9,-24 23 0-9,7-8 1 7,-7 8-1-6,0 0 0 4,0 0 0-4,0 0 0 7,0 0 0-8,0 0-1 7,0 0 1-6,0 33-5 9,0-33 5-10,-19 49 0 2,19-49 0-1,-25 50 0 11,25-50 0-12,-20 39 3 3,20-39-3-2,-16 33 0 5,16-33 0-6,-11 24 3 8,11-24-3-8,-9 13 4 9,9-13-4-9,-3 8 5 7,3-8-5-5,0 0 2 5,0 0-2-7,0 0 2 9,0 0-2-9,0 0-2 6,0 0 2-6,23-11-2 7,-23 11 2-7,49-42-2 24,-49 42 2-24,67-50-1 0,-67 50 1 0,71-57 1 0,-71 57-1 0,67-56-2 16,-67 56 2-8,48-42-2-6,-48 42 2 1,36-27 0-2,-36 27 0-1,16-12 0 2,-16 12 0-2,4-3 0 6,-4 3 0-6,0 0 0 14,0 0 0-11,0 0 0-3,0 0 0 2,0 17-4 2,0-17 4 0,-4 47-2-4,4-47 2 11,-32 62 2-6,32-62-2-5,-35 59-1 0,35-59 1 0,-30 51 1 10,30-51-1-8,-26 39-1 4,26-39 1-5,-18 28 1 5,18-28-1-5,-11 17 1 5,11-17-1-5,-5 6 0 5,5-6 0-2,0 2 1 0,0-2-1-3,0 0 0 5,0 0 0-5,0 0-2 4,0 0 2-5,0 0-10 8,0 0 10-6,0 0-14 6,0 0 14-3,0-25-32-5,0 25 32 0,5-34-26 8,-5 34 26-8,11-35-35 10,-11 35 35-4,3-24-33-5,-3 24 33-1,0-13-14 18,0 13 14-13,0-4-5-5,0 4 5 2,0 0-1 0,0 0 1 0,0 0 0-1,0 0 0 6,0 0-2-6,0 0 2 2,-3 4-1 0,3-4 1-3,-26 30 0 17,26-30 0-13,-27 39 0-3,27-39 0-1,-26 45-55 1,26-45 55-1,-28 45-142 9,28-45 142-6,-33 41-194-3,33-41 194 1,-12 5-270 8,12-5 270-7,-14 3-746 3,14-3 746-4</inkml:trace>
    </iact:actionData>
  </iact:action>
  <iact:action type="add" startTime="44706">
    <iact:property name="dataType"/>
    <iact:actionData xml:id="d14">
      <inkml:trace xmlns:inkml="http://www.w3.org/2003/InkML" xml:id="stk14" contextRef="#ctx0" brushRef="#br3">3560 14048 584 0,'0'0'0'1,"0"0"180"3,0 0-180-4,0 0 147 7,0 0-147-7,0 0 146 8,0 0-146-8,0 0 113 8,0 0-113-8,0 0 98 7,0 0-98-7,0 0 92 8,0 0-92-8,0 0 94 9,0 0-94-7,21 6 73 2,-21-6-73-4,10 0 63 8,-10 0-63-7,13 0 60 6,-13 0-60-7,17-6 36 8,-17 6-36-8,26-28 19 8,-26 28-19-8,22-37 19 7,-22 37-19-7,19-48 8 7,-19 48-8-7,16-53 2 7,-16 53-2-6,9-59 0 7,-9 59 0-8,5-51 0 6,-5 51 0-6,3-44 2 10,-3 44-2-10,5-38 0 7,-5 38 0-7,3-20 0 5,-3 20 0-5,3-12 0 8,-3 12 0-8,0-5-2 9,0 5 2-9,0 0 0 7,0 0 0-7,0 0 6 6,0 0-6-4,0 0 3 5,0 0-3-7,0 32 43 7,0-32-43-7,0 49 14 8,0-49-14-8,0 50 6 6,0-50-6-5,0 45 10 6,0-45-10-6,0 36 9 7,0-36-9-8,0 32 8 8,0-32-8-8,0 20 0 4,0-20 0-4,4 13 5 8,-4-13-5-8,17 5 1 8,-17-5-1-8,19 4 1 9,-19-4-1-9,31 0 0 6,-31 0 0-6,39 0-4 7,-39 0 4-7,34 0 0 9,-34 0 0-7,41-29-6 3,-41 29 6-5,39-40-1 8,-39 40 1-8,31-41-4 15,-31 41 4-15,27-43-1 4,-27 43 1-4,23-41-2 7,-23 41 2-1,19-31-1-6,-19 31 1 0,13-24 0 8,-13 24 0-7,9-7-1 3,-9 7 1-3,6-3 2 7,-6 3-2-7,0 0 2 4,0 0-2-5,0 0 5 10,0 0-5-9,3 5 4 6,-3-5-4-3,4 37 3-4,-4-37-3 0,6 49 1 8,-6-49-1-7,6 49-1 7,-6-49 1-6,10 53-2 4,-10-53 2-5,10 49-11 11,-10-49 11-10,4 42-41-2,-4-42 41 0,10 34-88 8,-10-34 88-7,6 25-132 7,-6-25 132-7,10 13-185 3,-10-13 185-3,0 0-265 7,0 0 265-7,0 0-828 3,0 0 828-3</inkml:trace>
    </iact:actionData>
  </iact:action>
  <iact:action type="add" startTime="53039">
    <iact:property name="dataType"/>
    <iact:actionData xml:id="d15">
      <inkml:trace xmlns:inkml="http://www.w3.org/2003/InkML" xml:id="stk15" contextRef="#ctx0" brushRef="#br0">3782 16518 171 0,'0'0'0'1,"0"0"153"2,0 0-153-3,0 0 75 7,0 0-75-7,0 0 78 9,0 0-78-9,0 0 60 5,0 0-60-5,0 0 31 10,0 0-31-10,0 0 60 7,0 0-60-7,0 0 106 8,0 0-106-8,0 0 114 6,0 0-114-5,0 0 127 8,0 0-127-9,0 7 111 7,0-7-111-6,0 2 97 6,0-2-97-7,0 5 88 6,0-5-88-6,0 6 75 7,0-6-75-7,0 6 79 10,0-6-79-10,0 0 63 6,0 0-63-5,0 5 54 5,0-5-54-6,0 0 44 7,0 0-44-6,0 0 28 6,0 0-28-6,0 0 13 5,0 0-13-6,0 0 1 7,0 0-1-7,0 0 0 8,0 0 0-8,0-5 0 9,0 5 0-8,0-31 4 7,0 31-4-8,0-31 5 4,0 31-5-3,0-28 6 7,0 28-6-8,0-30 8 7,0 30-8-6,0-32 6 6,0 32-6-7,0-29 6 8,0 29-6-8,0-31 2 7,0 31-2-7,3-31 1 9,-3 31-1-9,0-25 1 7,0 25-1-7,0-22 1 7,0 22-1-6,3-17 1 5,-3 17-1-6,0-10 0 16,0 10 0-16,0-7 0 1,0 7 0-1,0-3 0 3,0 3 0-3,1 0 3 9,-1 0-3-9,0 0 0 9,0 0 0-9,3 0 0 9,-3 0 0-9,0 0 0 5,0 0 0-5,5 0 5 9,-5 0-5-8,3 0 1 6,-3 0-1-7,5-5 0 9,-5 5 0-9,16 0 4 5,-16 0-4-5,21-12 2 8,-21 12-2-7,24-5 1 6,-24 5-1-7,24-8 1 9,-24 8-1-7,27-5 3 1,-27 5-3-3,29-3 4 5,-29 3-4-4,36 0 10 8,-36 0-10-9,31 0 12 7,-31 0-12-7,30 0 23 7,-30 0-23-7,35 0 15 8,-35 0-15-8,32 0 18 8,-32 0-18-8,33 0 7 8,-33 0-7-8,38 3 0 5,-38-3 0-5,38 5 3 9,-38-5-3-9,36 3 1 6,-36-3-1-5,39 2 2 8,-39-2-2-9,41 7 0 5,-41-7 0-4,40 1 1 7,-40-1-1-8,41 6 2 7,-41-6-2-6,36 6-1 7,-36-6 1-8,39 0 0 6,-39 0 0-6,33 0 0 9,-33 0 0-9,38 0-1 6,-38 0 1-6,31 0 0 10,-31 0 0-9,26 0 1 2,-26 0-1-2,21 0 0 6,-21 0 0-7,16 0 0 9,-16 0 0-9,9 0-2 8,-9 0 2-8,10 0 0 6,-10 0 0-6,5 0 1 8,-5 0-1-8,5 0 1 8,-5 0-1-8,5 0-1 9,-5 0 1-8,3 0 0 5,-3 0 0-5,4 0 0 7,-4 0 0-8,3 0-1 9,-3 0 1-9,3 0 0 9,-3 0 0-8,5 0-1 0,-5 0 1 2,8 0-1 5,-8 0 1-8,4 8-1 9,-4-8 1-3,9 11-3-6,-9-11 3 0,3 15-4 6,-3-15 4-4,4 17-2 5,-4-17 2-1,0 11-1-6,0-11 1 1,4 11 0 5,-4-11 0-4,0 13-1 4,0-13 1-5,0 15 1 5,0-15-1-4,0 19 0 7,0-19 0-5,0 26 1-3,0-26-1-1,0 28 0 9,0-28 0-3,0 34 0-6,0-34 0 0,0 34 0 10,0-34 0-5,0 34 0-4,0-34 0-1,0 20 0 15,0-20 0-9,-8 22 0-5,8-22 0-1,-6 19 1 1,6-19-1-1,-10 21-1 8,10-21 1-6,-8 13 1 2,8-13-1-4,-2 17 0 18,2-17 0-8,-3 6 0-9,3-6 0-1,-3 8 0 1,3-8 0-1,-3 5 0 0,3-5 0 0,-4 7 1 7,4-7-1-7,0 0 0 10,0 0 0-5,0 5 0-5,0-5 0 1,0 0 0 5,0 0 0-5,0 0 0 6,0 0 0-3,0 0 0 2,0 0 0 1,0 3 0-4,0-3 0-1,0 0 0-2,0 0 0 2,0 0-2 4,0 0 2-6,0 0-1 7,0 0 1-6,0 0-7 7,0 0 7-1,-8 0-10-7,8 0 10 1,-13 0-18 7,13 0 18-2,-20-8-13-5,20 8 13 0,-20-20-10 12,20 20 10-5,-24-27-9-8,24 27 9 0,-20-22-11 0,20 22 11 1,-23-19-19 35,23 19 19-30,-17-17-19-5,17 17 19 0,-16-11-19-1,16 11 19 0,-12-12-20 0,12 12 20 0,-9-5-20 1,9 5 20 2,-3 0-13 0,3 0 13-3,-2-5-4 7,2 5 4-7,0 0-1 0,0 0 1 1,0 0 0 14,0 0 0-15,0 0 1 0,0 0-1 2,0 0 1 9,0 0-1-9,0 0 3-2,0 0-3 0,0 0 4 7,0 0-4 0,0 0 4-7,0 0-4 1,0 0 7 5,0 0-7-5,0 0 8 5,0 0-8-4,0 5 8 3,0-5-8-3,5 12 11 6,-5-12-11-4,13 13 10-4,-13-13-10 13,11 14 10-6,-11-14-10-5,13 17 9 2,-13-17-9-3,11 13 13 4,-11-13-13-5,13 15 20 0,-13-15-20 1,13 15 19 14,-13-15-19-14,8 14 13-1,-8-14-13 1,7 11 17 20,-7-11-17-15,6 9 16-4,-6-9-16 1,2 8 16-2,-2-8-16-1,0 0 7 0,0 0-7 1,5 0 6 1,-5 0-6-2,0 0 8 10,0 0-8-4,3 0 5-6,-3 0-5 0,3 0 6 11,-3 0-6-9,7 0 10-2,-7 0-10 0,7 0 10 6,-7 0-10-6,12 0 9 9,-12 0-9-7,16 0 7 16,-16 0-7-9,14 0 11-6,-14 0-11-3,15 0 12 1,-15 0-12 2,23 0 7-2,-23 0-7-1,19 0 0 2,-19 0 0-2,27-8 1 23,-27 8-1-15,26-26 0-7,-26 26 0 1,28-26 0-1,-28 26 0 1,32-25-1-2,-32 25 1 2,24-28 0 1,-24 28 0 1,25-26 0-1,-25 26 0-1,20-22-1-2,-20 22 1 0,16-17 0 16,-16 17 0-9,10-8-4-6,-10 8 4-1,6-4-1 0,-6 4 1 2,0 0-12 4,0 0 12-4,0 0-71 9,0 0 71-11,0 19-139 1,0-19 139-1,-16 30-167 7,16-30 167-6,-17 17-321 13,17-17 321-6,-23 15-846-7,23-15 846 4</inkml:trace>
    </iact:actionData>
  </iact:action>
  <iact:action type="add" startTime="54968">
    <iact:property name="dataType"/>
    <iact:actionData xml:id="d16">
      <inkml:trace xmlns:inkml="http://www.w3.org/2003/InkML" xml:id="stk16" contextRef="#ctx0" brushRef="#br0">3578 16411 519 0,'0'0'0'3,"0"0"263"-2,0 0-263-1,0 0 105 6,0 0-105-6,0 0 115 7,0 0-115-7,0 0 77 7,0 0-77-7,0 0 56 8,0 0-56-8,0 0 47 7,0 0-47-7,0 0 41 8,0 0-41-7,40 0 47 7,-40 0-47-5,11 0 56 4,-11 0-56-6,7 9 72 1,-7-9-72 0,13 17 68 6,-13-17-68-8,10 14 55 7,-10-14-55-7,10 22 40 11,-10-22-40-11,12 22 27 3,-12-22-27-3,7 26 22 10,-7-26-22-10,7 23 17 6,-7-23-17-5,6 13 9 6,-6-13-9-7,4 17 9 6,-4-17-9-6,8 9 13 9,-8-9-13-6,5 17 16 2,-5-17-16-5,11 9 15 10,-11-9-15-10,7 10 14 5,-7-10-14-4,13 12 18 6,-13-12-18-7,10 8 19 7,-10-8-19-7,10 9 10 9,-10-9-10-8,3 3 9 4,-3-3-9-5,0 5 11 10,0-5-11-10,3 0 3 8,-3 0-3-7,0 0 5 3,0 0-5-2,0 0 2 0,0 0-2 1,1 0 0 4,-1 0 0-7,9 0 1 8,-9 0-1-8,3 0 3 10,-3 0-3-7,4 0 3 0,-4 0-3-3,13 0 2 7,-13 0-2-7,12 0 1 6,-12 0-1-6,25-5 2 8,-25 5-2-5,27-20 11 0,-27 20-11-2,28-25 13 6,-28 25-13-6,32-32 9 10,-32 32-9-10,27-30 11 13,-27 30-11-14,20-26 8 2,-20 26-8 0,24-23 5 1,-24 23-5-3,13-13 0 8,-13 13 0-8,13-9 4 11,-13 9-4-7,1-2 0-1,-1 2 0 0,3 0 0-1,-3 0 0-2,0 0 0 10,0 0 0-7,3 0-2-3,-3 0 2 1,0 0-11 4,0 0 11-2,4 0-73 3,-4 0 73-5,3 0-142 5,-3 0 142-5,0 5-221 8,0-5 221-9,0 6-292 7,0-6 292-7,0 11-1038 8,0-11 1038-6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3:33:36.5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097">
    <iact:property name="dataType"/>
    <iact:actionData xml:id="d0">
      <inkml:trace xmlns:inkml="http://www.w3.org/2003/InkML" xml:id="stk0" contextRef="#ctx0" brushRef="#br0">13178 8309 0,'35'0'92,"-1"0"-82,1 0-4,0 0 3,0-35 1,-1 35-4,1-35-1,35 0 5,-35 35-3,34-34 5,-34-1-6,34 35 0,-34 0 5,0-35-5,35 0 3,-36 1-4,36 34 11,-35 0-6,-1 0-4,1-35 4,-70 35 275,-34 0-272,69-35-4,-35 0-1,0 35-2,1 0 13,-1-34-6,0 34 12,-35-35 0,36 35-11,-36-35-6,35 35 7,1 0 13,34-35-23,-35 35 6,0 0 19,0 0-13,0 0 91,35 70 2,0-35-103,0 34 2,0-34 6,0 69-5,0-69 3,35 0-9,0 34 4,-35-34 4,35 34-1,0-69 2,-35 35 3,34 0 8,-34 0-15,0-1 5,35-34-6,-35 35 9,35-70 180,-35 1-187,0-36-5,0 1 3,35 69 1,-35-70-1,0 35-1,0 1 1,0-36 1,34 35-2,-34-34 8,0 34 4,0 0-5,0 1-5,0-1-3,0 0 18,0 0 0,0 0-9,0 1 1,0-1 8,0 0-12,0 0 0,0 1 44,0-1-34,0 0 52,0 70 82,0 0-140,0-1 0,0 1-9,0 0 13,0 0-16,0-1 20,0 1-9,0 0 10,-34-35-10,34 35-7,0 0 24,-35-35-25,35 34 4,-35-34 11,0 35-14,1-35 15,34 35-15,-35-35 26,0 35-19,0-1 3,0-34-14,1 35 12,-1 0 12,0-35 86,35 69-105,-35-69 2,35 35-8,0 0 5,-34 0 0,-1-1 9,35 1 0</inkml:trace>
    </iact:actionData>
  </iact:action>
  <iact:action type="remove" startTime="8698">
    <iact:property name="style" value="instant"/>
    <iact:actionData xml:id="d1" ref="#d0"/>
  </iact:action>
  <iact:action type="add" startTime="8702">
    <iact:property name="dataType" value="strokeEraser"/>
    <iact:actionData xml:id="d2">
      <inkml:trace xmlns:inkml="http://www.w3.org/2003/InkML" xml:id="stk1" contextRef="#ctx0" brushRef="#br1">20410 12445 0</inkml:trace>
    </iact:actionData>
  </iact:action>
  <iact:action type="add" startTime="10500">
    <iact:property name="dataType"/>
    <iact:actionData xml:id="d3">
      <inkml:trace xmlns:inkml="http://www.w3.org/2003/InkML" xml:id="stk2" contextRef="#ctx0" brushRef="#br0">13213 8726 0,'34'0'58,"1"0"-49,-35-35-2,35 35 1,0-35 0,-1 1 1,36 34 1,34-70 0,-34 35-7,-1 35 7,36-69-6,-36 34 5,105 0-1,-104 0 3,-1 1-4,36-1-2,-71 35 3,71-35 0,-105 0 0,34 35-1,1 0 18,-70 0 141,1 0-157,-36-69-2,35 69 1,1-35 1,-36 35-1,35-35-1,0 35 2,-34-34 1,34-1-6,0 35 4,1 0 1,34-35 0,-35 35-2,0 0 1,0 0 7,1-35 11,-1 35-13,0-34-1,0 34 47,0 0-17,1 0-13,-1 0-4,0 0-10,-34 0 1,34 0 3,0 0 9,35 34 130,35 1-142,-35 0-7,35 0-1,34-1-2,-34 1 3,-35 0-1,35-35 0,-1 35 0,1-35 3,0 69-7,0-69 6,-35 35-3,35 0 2,-1-1-2,-34 1 7,35 0-1,-35 0-9,0-1 132,0 36-107,0-35 42,35 0-63,-35-1 18,35 1 91,-35 0-86,34-35-18,-34 35 24,0-1 49,0-68 7,0-1-85,0 0 3,0-34-3,0-1-2,0-34 1,35-1 3,-35 36-1,35 34 1,-35-34-6,0-1 7,0 35-7,0 1 3,0-36 2,35 35-2,-35 1 2,34-1 6,-34 0 8,0 0-12,0 0-6,0 1 11,0-36 0,0 35 3,0 1-9,0-36 0,0 35 6,-34 35 119,34 35-129,-105 35 6,105-36-7,-69 36 3,69-35 2,-70-1-4,36 36 3,-1-35 4,0 0 2,35-1-7,-35 1 1,0-35-1,35 35 2,0 0-4,-34-35 5,34 34-7,-35-34 30,35 35-28,0 0 12,-35 0-11,0-35 0,35 69 2,-34-34-2,34 34 3,0-34 8,-35 0-13,0 0 2,35-1 1,0 1 15,-35-35-7,35 35-8,0 0 32,-35-35-33,35 35 2,-34-1 9,34 1-8,-35-35-5,35 35 11</inkml:trace>
    </iact:actionData>
  </iact:action>
  <iact:action type="add" startTime="16347">
    <iact:property name="dataType"/>
    <iact:actionData xml:id="d4">
      <inkml:trace xmlns:inkml="http://www.w3.org/2003/InkML" xml:id="stk3" contextRef="#ctx0" brushRef="#br0">13873 17729 0,'35'-34'92,"0"-1"-84,0 35 0,-1-35-1,-34 0 3,35 35-3,-35-34 0,70 34 3,-70-70-4,69 70 0,-34-69 6,0 34-6,34 0 2,-69 0 1,70-34-2,-1 34 9,-69 0-9,-34 35 169,-1 0-170,-35 0 1,1 0 3,-1 0-4,1 0 2,-1 0 0,1 0 1,-1 0-3,35 0 4,1 0-3,-36 0 2,0-35-1,1 35-1,34-34-1,0 34 4,1 0 15,68 0 139,1 0-148,0 0-10,-35 34 3,35-34-1,69 35 2,-34 0 4,-1 34-6,-34-34 1,0 0 3,34 35-5,-34-36-2,0 1 4,-1 35 6,1-70-9,0 34 6,0 1-6,0 0-1,-1 0 16,1-35 29,0 0-17,-35-35 117,-35-104-140,35 35-1,-35 34-5,35 0 9,0 36-9,0-1 11,0 0-8,0 0 2,0-34 1,0-1-4,-34 1 4,-1 34-5,35-34 3,0 34 4,0 0 6,0 0 9,0 1-21,0-1 10,-35 35 135,35 35-124,-35 34-23,35-34 4,-35 0 0,35 34 4,-34-34-7,34 0 2,-35-1 3,35 1-3,0 0 0,0 0 0,-35-1 3,35 1-1,-35 0-1,35 0 11,0-1-9,-34 1 10,34 0-13,0 0 13,-35-35-12,35 35 11,0-1-6,-35-34-5,35 35 0,0 35 10,0-36-13,-35-34 3,35 35 0,0 0 0,0 0 18,0-1-5,0 36-11,-34-70 5,34 35-9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3T03:52:14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33">
    <iact:property name="dataType"/>
    <iact:actionData xml:id="d0">
      <inkml:trace xmlns:inkml="http://www.w3.org/2003/InkML" xml:id="stk0" contextRef="#ctx0" brushRef="#br0">9834 10218 380 0,'0'0'117'5,"0"0"30"-2,0 0 13 7,0 0-61-4,0 0-23 1,0 0 0 0,0 0-3 1,0 0-11 0,0 0-8-2,-9-14-1 3,9 14 2-2,0 0-10 2,0 0-11-3,0 0-12 1,0 0 3 2,0 0 0-1,0 0-8-1,0 0-6 0,0 0-1 1,0 0 4 0,0 0 0-2,0 0 2 3,0 0-9-2,15 0-2 2,8 0 1-4,7 0-1 4,-1 0 9 0,6 6-8-1,1-5 3-4,2 9-2 4,1-8 6 0,2 1-8 8,2 2 5-16,-5-1 1 7,4 1-2 1,0 2 5 1,2 1 7-3,5-1-11 3,-3 3 4 0,5-3-7-4,-2 2-1 3,-4 0 4 6,9-4-2-12,-2-2-2 6,-4-1-2-3,8-2 2 4,1 0-1-2,2 0 1 5,2 0-2-9,-1 0 2 3,-2 0 1 3,-5 0 0-1,-3 0 1-3,-3 0 2 8,0 0-5-10,-1-5 2 12,2 0-4-13,-7 0-1 6,2 1 1-3,-2-1 1 3,2 1-3 2,4 0 2-6,-4 4 1 4,3 0-3 2,-1 0-1-6,-5 0 1 4,-3 0 1 0,2 0-1 3,-10 0-1-8,-4 0 1 5,-6 0-1 3,-10 0 0-7,-4 0-3 2,-5 0-1 8,0 0-33-11,0 0-45 4,0 0-46-1,-33 0-21 4,-37 8-74-2,30-6 19 4,-7 1-293-9</inkml:trace>
    </iact:actionData>
  </iact:action>
  <iact:action type="add" startTime="15207">
    <iact:property name="dataType"/>
    <iact:actionData xml:id="d1">
      <inkml:trace xmlns:inkml="http://www.w3.org/2003/InkML" xml:id="stk1" contextRef="#ctx0" brushRef="#br0">10466 10305 287 0,'0'0'191'2,"0"0"-85"3,0 0 27 2,0 0-41 1,0 0-14 0,0 0 5-2,0 0-16 2,-13 96-11 0,-7-72-8 0,2-4-13 0,-8 5-5-1,-1 1-5 1,-2-5-6 1,-9 1 0-4,2 3-5 3,-8-6 6 1,-4 3-5 0,-4-2-11-5,-9-3 4 6,0 3 4 6,-8-7 5-11,-1-1-3-5,2 3 6 7,-4-5 0 2,-1 2-8 2,-6 1 14-8,2-1-9 5,-3-1-2 0,-1 3-4 1,-3-3 2-2,-2 4 2 1,-1-4-10-1,3 0 9 5,-3-3-5-10,5-3 1 6,0 2-1 2,6-4 3-5,2-1-2 4,0-2-1-2,3 0 0 1,1 0-5 6,6 0 5-12,-2 0-6 11,8 0 3-11,-2 0-2 9,4 0 3-9,-1 0-4 4,4-9 3 5,-1 1-3-6,5-4-2 3,-2 2 2-2,5 2-2 7,-5-7 4-10,-3-2-3 4,-5-2-1 2,-5-3 0 7,-9-3 4-12,-3-2-1-4,-10 2-2 8,2-5 1 1,0 1 0 1,4-5-3-5,3 3 0 4,9 4 1-5,2 2-1 5,8 6 0-1,1-1-1 2,5 3 1-6,6 0 0 7,-4 2 0-6,10 2-1 3,-1-4 1 1,3 2 2-4,8 2-1 2,4-5-1 1,-3 5 0-1,11 4 0 5,4 0 0-10,1 5 0 7,6 4-1 0,4 0 1-2,3 0 0-1,0-3 0 2,0 3 3 0,0-4 0 3,0-2 2-8,30 4-3 5,27-7 5 2,11 5-3-6,4-3-4 5,5-2 2-1,-6 1-1-3,-7 0 0 5,-10 4 1-1,-7-1-1-5,-18 5 0 4,-8 0 6 0,-11 0 4-1,-10 0-2 1,4 0-4 0,-4 0-4 0,0 0 1-1,0 0-2 1,0 0 0 0,0 0-8-1,-45 12 8 1,-10 5 3-1,-10-9-1 3,1-2-1-6,-7-4 0 5,2 2-1-1,-2-4 0-1,1 0 2-1,6 0-2 0,12 0-1 5,11 0 1-2,14 0 0-5,14 0 0 10,10 0 0-12,-1 0 0 5,1 0 2 0,1 0 1-2,-1 0-1 6,3 0 2-4,-5 0 1 1,5 0 3-2,0 20 29 3,0 21 3-3,13 16-32 2,14-7-1 6,2 1 1-12,-6-8-4 5,-8-8-1 3,-2-1-3-7,-7-6-1 6,-2-3-6 0,-1-9-15 6,-3 1-39-9,3-2-46-6,7-3-37 8,-7-12-123 0,1 0-67-4</inkml:trace>
    </iact:actionData>
  </iact:action>
  <iact:action type="add" startTime="18144">
    <iact:property name="dataType"/>
    <iact:actionData xml:id="d2">
      <inkml:trace xmlns:inkml="http://www.w3.org/2003/InkML" xml:id="stk2" contextRef="#ctx0" brushRef="#br0">1214 13063 462 0,'0'0'181'4,"0"0"-43"4,0 0 3-2,0 0-51 2,0 0-29-3,0 0-14 3,0 0-1 0,-32 81-13 0,16-48 0 0,7 3-11-1,2-3-1 0,0-4-7 2,7-9-4-2,0-5-6 4,0-5-1-6,0-2 0 2,16-4-1-1,14-4-1 2,8 0 0 0,10 0 1 4,7 0 0-3,11 0 7 5,14 0 5-14,4 0 8 11,13 0 0-11,3 0 2 8,5 0-1 1,2 0-1 1,6 0 8-5,-6 8-1 3,-2 0-12-1,-8 3-3 2,-7 2 2-3,4-3 9-1,6-3-10 6,6 0-7-6,5-1 1 5,-1 1-4-5,1 3 0 3,-10 4 0 2,-1 0 1-4,-3-3-1 4,-4 1-3-6,-9-2-1 3,-7 2 1 8,-9-1-1-12,-1-3 2 8,-5 1-1-9,-8-1-2 6,-8-1 1-2,-8-3 1 3,-8 5-2 1,-7-5 2 0,-10-2 0-7,-8 1 0 5,-2-3 3-4,-3 0-3 7,0 0-1-6,0 2-1 1,0-2 1 5,0 0-2-3,0 0 0-3,0 0-4 1,0-11-5 6,0-30 4-5,4-16 4-3,0 1 2 5,1-6 0-1,2 5-5-4,2 4-31 5,5 8-27 2,19 17-38-5,-17 28-83 0,9 0-24 3</inkml:trace>
    </iact:actionData>
  </iact:action>
  <iact:action type="add" startTime="19286">
    <iact:property name="dataType"/>
    <iact:actionData xml:id="d3">
      <inkml:trace xmlns:inkml="http://www.w3.org/2003/InkML" xml:id="stk3" contextRef="#ctx0" brushRef="#br0">9750 13134 308 0,'0'0'78'2,"0"0"-4"3,0 0 1 3,0 0-14 0,-25 148 39 0,25-123-12-1,0 0 2 0,0-3-4 3,0-2-18-5,5-3-7 7,8 1-22-6,-3 1-6 0,6-2-9 0,-7-2-8 1,6-2-2 2,-2-6 3-1,-2-1 7 0,12-6 15-2,0 0-8 2,7 0-6 2,11 0-19-4,-5 0 8 1,12 0-1 0,1 0 20 16,8 0 5-23,10-3-13 1,1 0-2 8,4 0 0 2,5 3-5-9,3-2-8 4,-2 0 1 12,2 2-2-14,4 0 1 2,-3 0 0-3,3 0-4 5,0 0-1 0,-1 0-1 7,-2 0-1-13,-4 0-1 7,-5 0 1-5,-4 0-3 5,-4 2 3-3,-2-2-2 4,-5 0-2-1,-3 0 2-4,2 0 1 4,-8 0-1-5,4 0 0 5,-4 0 1-3,3 0 2 9,0 0-1-13,1 0 1 7,4 0-1-6,-4 0 2 5,-2 0-2 1,-7 0 1 6,-4 8 0-13,-1 1 1 5,1-4-2-2,-19 5-3 4,-2-8 1 2,-11 0 1-7,-4-2-2 4,1 0 0-2,-4 0-2-1,0 0 0 6,0 0 0-5,0 0-4 6,0 0-4-8,0-28-6 4,0-14 14-2,-7-5-10 2,-20-1-26 2,-2-1-45-6,0-2-79 7,16 38-87-1,13 11-424-7</inkml:trace>
    </iact:actionData>
  </iact:action>
  <iact:action type="add" startTime="27394">
    <iact:property name="dataType"/>
    <iact:actionData xml:id="d4">
      <inkml:trace xmlns:inkml="http://www.w3.org/2003/InkML" xml:id="stk4" contextRef="#ctx0" brushRef="#br0">1041 17263 114 0,'0'0'150'2,"0"0"-92"4,0 0 25 1,0 0 9-2,0 0-23 4,0 0 22-1,0 0 25 1,0 0-15-4,0 0-19 4,84-12-2-2,-66 11-11 2,5 1-4 0,10 0-4-3,6 0 1 2,9 0-12-2,16 0-3 1,10 0 2 2,26 0-15 15,16-4-9-24,29 1 6 1,29 1 6 7,26 2-1 1,20 0-3-4,8 0-3 9,-2 10-2-12,3 7-6 6,0-5-3-1,1-4-2-3,-2-8-2 4,-8 0-4 6,-5 0-11-10,-11 0 0 4,-15 0 1-4,-13 12-1 4,-23-4-12 2,-33 9-5-6,-24-10 1 6,-24 5-14 6,-18-3-15-12,-19-6-57-4,-2-3-24 8,-33 0-113 2,0 0-113-3</inkml:trace>
    </iact:actionData>
  </iact:action>
  <iact:action type="add" startTime="28460">
    <iact:property name="dataType"/>
    <iact:actionData xml:id="d5">
      <inkml:trace xmlns:inkml="http://www.w3.org/2003/InkML" xml:id="stk5" contextRef="#ctx0" brushRef="#br0">10138 17213 523 0,'0'0'256'8,"0"0"-112"0,0 0 4-2,0 0-57 1,0 0-10-1,202 37 20 2,-82-24-20 3,41-8-12-6,44 5-19 5,37-8-16-3,19-2-3 0,-3 0-16 0,-18 0-7 12,-35 0 3-18,-47 0-9 7,-35 0-2-3,-46 0-40-1,-24 0-48 6,-24-17-95 6,-29-5-115-11,-16 2-208-5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21T22:53:43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5">
    <iact:property name="dataType"/>
    <iact:actionData xml:id="d0">
      <inkml:trace xmlns:inkml="http://www.w3.org/2003/InkML" xml:id="stk0" contextRef="#ctx0" brushRef="#br0">31006 15442 334 0,'0'0'0'1,"0"0"110"-1,0 0-110 0,0 0 22 17,0 0-22-17,0 0 52 1,0 0-52-1,0 0 82 27,0 0-82-27,0 0 53 0,0 0-53 0,0 0 78 1,0 0-78-1,0 0 83 0,0 0-83 1,0 0 91 19,0 0-91-20,0-12 91 1,0 12-91-1,0 0 72 1,0 0-72-1,0 0 61 18,0 0-61-17,0 0 46 1,0 0-46-2,-12 0 41 1,12 0-41-1,-16 0 26 21,16 0-26-21,-17 4 27 0,17-4-27 1,-26 3 24-1,26-3-24 0,-31 5 9 17,31-5-9-17,-39 0 6 1,39 0-6 1,-45 0 1 0,45 0-1 0,-50 0 8 14,50 0-8-16,-50 0 17 0,50 0-17 0,-50-12 15 22,50 12-15-21,-54-13 15 2,54 13-15-3,-52-17 6 3,52 17-6-3,-52-14 5 1,52 14-5 0,-55-13 4 19,55 13-4-20,-54-13 2 1,54 13-2-1,-51-13 2 0,51 13-2 0,-51-12 1 6,51 12-1 3,-43-7 3-6,43 7-3-1,-39-10 2 0,39 10-2 4,-34-5 4-6,34 5-4 1,-30-6 4 19,30 6-4-17,-33-3 4-3,33 3-4 0,-31 0 5 1,31 0-5-1,-37 0 6 11,37 0-6-9,-37 0 11-2,37 0-11 0,-43 0 26 24,43 0-26-24,-49 0 41 0,49 0-41 0,-51 0 5 0,51 0-5 1,-61 7 3 6,61-7-3-4,-61 5 5 13,61-5-5-14,-70 2 0-2,70-2 0 0,-71 0-2 1,71 0 2-1,-66 0-1 22,66 0 1-22,-70 0-1 0,70 0 1 0,-67 0 0 1,67 0 0-1,-76 0-1 6,76 0 1-6,-77 6 0 9,77-6 0-2,-81 11 0-4,81-11 0-1,-84 6-1 0,84-6 1-2,-96 7 0 22,96-7 0-19,-97 4 0-1,97-4 0-1,-97 4 0 0,97-4 0 0,-100 0 0-1,100 0 0 1,-92 0 0 13,92 0 0-6,-94 0 0-6,94 0 0 0,-87 0 0 0,87 0 0-2,-81 0 1 1,81 0-1-1,-80 0 0 26,80 0 0-22,-72 0 1-4,72 0-1 0,-71 0 0 0,71 0 0 0,-65 0 1 1,65 0-1-1,-66 0 2 8,66 0-2-8,-59 0 1 8,59 0-1-3,-57 0 0-4,57 0 0-1,-52 0 0 7,52 0 0-7,-52 0 2 15,52 0-2-14,-45 4 0-1,45-4 0 0,-43 0 0 22,43 0 0-22,-48 3 0 0,48-3 0 0,-45 0 1 1,45 0-1-1,-39 2 1 7,39-2-1-5,-41 0 0 3,41 0 0-1,-41 0-2-4,41 0 2 17,-39 0 0-16,39 0 0-1,-37 0 0 1,37 0 0-1,-31 0 1 12,31 0-1-10,-30 0-2-2,30 0 2 0,-29-5 1 13,29 5-1-12,-21 0-2 0,21 0 2-1,-21-8 0 22,21 8 0-21,-19 0-1-1,19 0 1 0,-16-4 0 1,16 4 0-1,-17 0 1 7,17 0-1-7,-16 0 0 20,16 0 0-20,-18 0 1 0,18 0-1 1,-23 0 0-1,23 0 0 0,-23 0 0 11,23 0 0-7,-25 0-1-4,25 0 1 0,-36 0 0 17,36 0 0-10,-36 0 0-6,36 0 0-1,-48 0 0 4,48 0 0-2,-60 0-1 2,60 0 1-4,-68 0 0 0,68 0 0 8,-79 0 0-5,79 0 0-3,-102 0 0 8,102 0 0-2,-109 0 3-4,109 0-3 1,-124 0 1-1,124 0-1-2,-138 0 4 17,138 0-4-17,-143 0 3 0,143 0-3 1,-153 0 3 12,153 0-3-12,-149 0 1-1,149 0-1 0,-149 0 2 20,149 0-2-19,-151-13 0-1,151 13 0 0,-145-22 0 0,145 22 0 0,-138-22 4 23,138 22-4-16,-136-25 0-7,136 25 0 0,-130-20 1 0,130 20-1 0,-131-17 1 1,131 17-1-1,-133-12 1 13,133 12-1-12,-128-7 2-1,128 7-2 0,-120-4 2 22,120 4-2-22,-113-3 3 0,113 3-3 0,-100 0 2 1,100 0-2 0,-91 0 2 7,91 0-2-3,-86 0 2-5,86 0-2 0,-84 0 2 6,84 0-2-2,-75 0 3 2,75 0-3-2,-77 0 5-2,77 0-5-1,-73 0 4 16,73 0-4-14,-68 0 4-1,68 0-4-1,-64 0 3-1,64 0-3 0,-69 0 1 6,69 0-1-6,-67 0 1 11,67 0-1-6,-65 0 0-5,65 0 0 0,-65 0 1 22,65 0-1-21,-68 0 0 0,68 0 0 1,-67 0 1 0,67 0-1-2,-70 0 1 1,70 0-1 0,-64-6 0 7,64 6 0-6,-65-4 0 3,65 4 0-4,-71-9 0 7,71 9 0-7,-69-6 3 20,69 6-3-14,-71-9 0-5,71 9 0 0,-70-2 1 1,70 2-1-3,-71 0 0 0,71 0 0 0,-68 0 1 1,68 0-1 1,-73 0 1 1,73 0-1-2,-76 0 3 8,76 0-3-8,-84 0 2 12,84 0-2-8,-89 0 3-3,89 0-3-1,-97 0 3-1,97 0-3 0,-100 0 0 7,100 0 0-7,-104 0-1 10,104 0 1-5,-103 0 0-4,103 0 0-1,-106 0-1 16,106 0 1-16,-105 0-2 2,105 0 2 0,-107 0-2 3,107 0 2-3,-111 0 0 1,111 0 0-3,-116 0-1 7,116 0 1-5,-115 0 0 4,115 0 0 0,-113 0 0-5,113 0 0-1,-117 0 1 11,117 0-1-7,-115 0 0-4,115 0 0 0,-113 0 0 39,113 0 0-39,-114 0 0 0,114 0 0 0,-116 0 2 4,116 0-2-2,-112 0 2-2,112 0-2 2,-113 0 3 0,113 0-3-1,-116 0 1 1,116 0-1 4,-116 0 1-5,116 0-1 0,-116 0 1-1,116 0-1 0,-125 0 0 8,125 0 0-7,-130 0 1 8,130 0-1-5,-139 0 3-4,139 0-3 0,-141 0 0 9,141 0 0-4,-132 0-2-5,132 0 2 0,-137 0-1 17,137 0 1-17,-132 0-1 0,132 0 1 2,-138 0 0 1,138 0 0-2,-141 0-1 12,141 0 1-11,-137 0 0-2,137 0 0 0,-135 0 0 15,135 0 0-13,-134 0 2-2,134 0-2 0,-127 8 1 9,127-8-1-4,-129 9 2-3,129-9-2-1,-125 11 5 1,125-11-5-1,-123 8 3 6,123-8-3-5,-114 9 2 18,114-9-2-19,-112 5 4-1,112-5-4 1,-113 8 1-1,113-8-1 0,-110 9 0 24,110-9 0-24,-118 8 4 0,118-8-4 0,-123 8 2 1,123-8-2 0,-122 7 0 3,122-7 0-4,-121 9-2 12,121-9 2-8,-112 8-1-4,112-8 1 0,-110 7 0 19,110-7 0-18,-108 13 0 0,108-13 0-1,-102 10 3 0,102-10-3 0,-102 17 3 16,102-17-3-15,-103 17 3 0,103-17-3-1,-97 18 2 14,97-18-2-7,-94 13 3-6,94-13-3 0,-90 13 0 2,90-13 0 0,-81 13 0 6,81-13 0-6,-80 8 0-1,80-8 0-2,-77 9 1 0,77-9-1 2,-77 5 0 4,77-5 0 0,-71 8 1-5,71-8-1-1,-72 9 0 22,72-9 0-22,-74 8 1 1,74-8-1-1,-77 12 2 7,77-12-2-6,-75 7 2 3,75-7-2-4,-80 6 0 0,80-6 0 2,-85 7 0 15,85-7 0-10,-85 2 2-5,85-2-2 1,-88 3 0 1,88-3 0-3,-97 0 0 1,97 0 0 0,-100 0 3-1,100 0-3 0,-110 0 0 7,110 0 0-4,-115 0 0-4,115 0 0 0,-120 0-2 21,120 0 2-19,-117 0-3-2,117 0 3 0,-124 0 0 0,124 0 0 0,-123 0-2 22,123 0 2-21,-133 0-1-1,133 0 1 0,-134 0-1 0,134 0 1 0,-136 0 0 15,136 0 0-10,-132 0 0-5,132 0 0 0,-129 0 0 0,129 0 0 0,-126 12 0 23,126-12 0-20,-123 10 0-3,123-10 0 1,-125 9 1-1,125-9-1 0,-124 13 0 6,124-13 0-6,-121 5 1 10,121-5-1-5,-117 7 3-5,117-7-3 0,-123 8 1 19,123-8-1-17,-129 12 2-1,129-12-2-1,-141 3 0 0,141-3 0 0,-152 10 0 16,152-10 0-10,-157 15 0-6,157-15 0 1,-164 14 0 1,164-14 0 0,-166 16 0-1,166-16 0 1,-171 24 1 7,171-24-1-2,-177 13 3-4,177-13-3-1,-178 17 1-2,178-17-1 2,-171 14 3 13,171-14-3-14,-167 10 1-1,167-10-1 0,-161 12 2 20,161-12-2-18,-152 15 1 3,152-15-1-3,-155 5 1-2,155-5-1 0,-145 6 4 0,145-6-4 0,-154 2 2 14,154-2-2-13,-161 4 1 2,161-4-1-1,-161 3 0 0,161-3 0-1,-166 0 2 9,166 0-2-3,-161 0 0-5,161 0 0-2,-164 0-3 0,164 0 3 1,-161 0-1 7,161 0 1-7,-164 0 0 19,164 0 0-16,-164 0-2-1,164 0 2-2,-150 0 0 0,150 0 0-1,-150-3 0 0,150 3 0 1,-136-12 2 18,136 12-2-15,-129-11 0-2,129 11 0 0,-120-9 3 0,120 9-3-2,-118-12 1 0,118 12-1 1,-104-10 2 15,104 10-2-11,-103-8 0-4,103 8 0-1,-104-6 3 0,104 6-3 0,-102-13 0 15,102 13 0-14,-103-12 0 0,103 12 0-1,-113-14 0 19,113 14 0-19,-120-15 4 3,120 15-4-3,-113-20 0 0,113 20 0 4,-112-13 0-2,112 13 0-2,-101-20-1 15,101 20 1-13,-100-17-1 0,100 17 1 0,-109-15-1-1,109 15 1 1,-104-10-1 13,104 10 1-15,-109-8 0 9,109 8 0-7,-110-6-3 1,110 6 3-3,-103-6-2 1,103 6 2 5,-100-7 0-5,100 7 0 3,-104-7 4-2,104 7-4-2,-100-8 0 16,100 8 0-12,-98-9 1-2,98 9-1-1,-100-10 0-1,100 10 0 2,-97-13 3 5,97 13-3-1,-100-10 5-6,100 10-5 0,-101-9 5 13,101 9-5-11,-100-5 5-2,100 5-5 1,-100-3 1 21,100 3-1-21,-105 0 1 5,105 0-1-6,-101 0 0 1,101 0 0-1,-112 0 0 0,112 0 0 0,-113 0 6 10,113 0-6-8,-116 0 2-2,116 0-2 0,-120 0 3 17,120 0-3-17,-116 0 2 0,116 0-2 1,-112 0 0 7,112 0 0-7,-114 0-2 28,114 0 2-22,-119 0 0-4,119 0 0-1,-122 0 3-1,122 0-3 0,-123 0 1 0,123 0-1-1,-114 0 1 0,114 0-1 0,-114 0 0 5,114 0 0-5,-107 0 1 1,107 0-1-1,-95 8 1 14,95-8-1-12,-93 12 1-2,93-12-1 1,-89 7 1 20,89-7-1-13,-84 13 0-8,84-13 0 1,-84 7 0 4,84-7 0-5,-84 10 2 1,84-10-2-1,-81 5 2 0,81-5-2 1,-83 2 0 5,83-2 0-6,-77 3 1 10,77-3-1-6,-85 0 2-4,85 0-2 0,-84 0 1 6,84 0-1-5,-89 0 2 8,89 0-2-8,-97 0 1 5,97 0-1-5,-110 0 0 22,110 0 0-17,-120 0 0-6,120 0 0 1,-126 0 0-1,126 0 0 2,-118 0 0 0,118 0 0-1,-108-5 0 1,108 5 0-2,-103-5 0 15,103 5 0-14,-100-10-4 0,100 10 4-1,-97-5 0 13,97 5 0-11,-92-5 1 0,92 5-1 0,-77-10 3-1,77 10-3 0,-66-2 0 4,66 2 0 5,-55 0 0-5,55 0 0-5,-45 0 0 0,45 0 0 0,-38 0 0 30,38 0 0-30,-33 0-1 0,33 0 1 1,-32 0 1-1,32 0-1 0,-32 0 0 0,32 0 0 0,-29 0 1 10,29 0-1-4,-23 8 2-6,23-8-2 0,-22 7 1 16,22-7-1-14,-16 7 1 0,16-7-1-1,-19 10 0 0,19-10 0 0,-20 5 0 8,20-5 0-4,-20 5 1-3,20-5-1 0,-24 3 2 1,24-3-2-3,-14 6 2 15,14-6-2-6,-15 5 1-9,15-5-1 4,-18 3 0-4,18-3 0 1,-24 9 0 0,24-9 0-1,-27 8 0 7,27-8 0-6,-31 10 1 13,31-10-1-11,-29 12 0-1,29-12 0-1,-24 15-2 0,24-15 2 0,-19 3 0 8,19-3 0-8,-16 4 0 18,16-4 0-18,-7 4 0 5,7-4 0-6,-5 0 1 1,5 0-1 0,-8 2-4-1,8-2 4 0,-5 4 2 21,5-4-2-19,-7 0-3-2,7 0 3 1,-4 3-2-1,4-3 2 2,-2 0-7 0,2 0 7 6,0 0-13-7,0 0 13-1,-3 0-3 23,3 0 3-23,-4 5-3 0,4-5 3 0,-7 0-6 1,7 0 6-1,-12 3-4 21,12-3 4-20,-13 2 0-1,13-2 0 0,-11 7-11 2,11-7 11 0,-9 1-5 0,9-1 5-1,-12 6-10 20,12-6 10-19,-11 3-10-2,11-3 10 0,-5 3-7 0,5-3 7 1,-7 5-4 6,7-5 4-6,0 0-1 17,0 0 1-17,0 0-3 0,0 0 3-1,0 0 0 0,0 0 0 1,0 0 0 20,0 0 0-20,0 0 1-1,0 0-1 1,0 0 0 0,0 0 0 2,0 0-1-1,0 0 1-2,0 0-1 22,0 0 1-22,-3 6-1 2,3-6 1-2,-3 8-5 2,3-8 5-1,-7 20 0 1,7-20 0-2,-3 29 8 25,3-29-8-24,-1 39 4 2,1-39-4-3,0 50 3 0,0-50-3 1,0 57 9-1,0-57-9 0,0 67 9 9,0-67-9-8,0 73 12 14,0-73-12-9,0 78 10-6,0-78-10 1,0 85 9-1,0-85-9 0,0 90 10 9,0-90-10-4,0 93 12-5,0-93-12 0,0 102 5 22,0-102-5-21,0 101 6-1,0-101-6 0,0 109 6 1,0-109-6-1,0 116 4 7,0-116-4-7,0 118 12 5,0-118-12-2,0 106 1 15,0-106-1-13,0 101 10-5,0-101-10 0,0 93 3 0,0-93-3 0,0 82 9 22,0-82-9-22,0 86 4 1,0-86-4 2,0 77 6 0,0-77-6-3,0 81 7 1,0-81-7 0,0 69 3 16,0-69-3-13,0 75 2-4,0-75-2 0,0 61 5 0,0-61-5 0,0 64 1 15,0-64-1-8,0 57 0-7,0-57 0 0,0 55 3 1,0-55-3-1,0 49-1 13,0-49 1-12,0 40 2-1,0-40-2 0,0 36 1 20,0-36-1-18,0 30 1-2,0-30-1 0,0 35 0 1,0-35 0 0,0 36 0 12,0-36 0-5,0 42 3-7,0-42-3 0,0 33 2 2,0-33-2-2,0 37 1 0,0-37-1-1,0 32 1 22,0-32-1-20,0 24 0-1,0-24 0 1,0 32 0 1,0-32 0-3,0 35 0 0,0-35 0 1,0 40 1 14,0-40-1-14,0 45 0 0,0-45 0-1,1 48 0 18,-1-48 0-11,0 45 0-5,0-45 0-2,3 25 0 1,-3-25 0 0,4 23 1 1,-4-23-1-1,3 13 0 1,-3-13 0-1,0 5 0 5,0-5 0-4,3 0 0 13,-3 0 0-10,0 0-1-4,0 0 1-1,0 0-2 0,0 0 2 1,3 0-4 37,-3 0 4-38,4 0-2 0,-4 0 2 0,8 0-4 1,-8 0 4 0,19 0-1 2,-19 0 1-2,30 0-2-1,-30 0 2 0,35 0-3 1,-35 0 3-1,45 0-1 23,-45 0 1-17,50 0-3-6,-50 0 3 0,57 0 0 1,-57 0 0-1,61 0 0 1,-61 0 0-1,64 0 0 14,-64 0 0-8,63 0 0-5,-63 0 0 0,69 0 1 0,-69 0-1 0,68 0 2 2,-68 0-2 0,65 4 1 11,-65-4-1-13,64 17 1-1,-64-17-1 0,65 11 0 22,-65-11 0-14,61 15 3-8,-61-15-3 0,64 10 2 4,-64-10-2-3,63 7 1 0,-63-7-1-1,70 7 0 0,-70-7 0 0,69 0 2 14,-69 0-2-12,74 0-1 1,-74 0 1-1,77 0 0-2,-77 0 0 0,77 0 0 8,-77 0 0-7,83 0 2 13,-83 0-2-13,75 0 4 0,-75 0-4-1,83 0 10 17,-83 0-10-10,84 0 15-6,-84 0-15 1,81 0 16 0,-81 0-16-2,83 11 15 0,-83-11-15 6,76 14 7-6,-76-14-7 0,71 13 7 18,-71-13-7-11,74 10 2-6,-74-10-2 1,71 14 1 1,-71-14-1-3,77 12-1 0,-77-12 1 1,86 13 2 27,-86-13-2-26,91 15-2 6,-91-15 2-8,100 11 2 1,-100-11-2 1,104 11 0-1,-104-11 0 1,109 2 2-2,-109-2-2 1,109 4 0-1,-109-4 0 0,116 2 0 11,-116-2 0-2,114 7 0-7,-114-7 0-2,115 0 4 0,-115 0-4 0,113 0 0 23,-113 0 0-22,113 0 1-1,-113 0-1 0,112 0 0 1,-112 0 0 2,113 5 1-1,-113-5-1-1,111 0 3 19,-111 0-3-17,116 5 0-2,-116-5 0 2,121 0 1 0,-121 0-1-3,121 0 2 0,-121 0-2 4,119 0 1-4,-119 0-1 5,113 0 0 5,-113 0 0-8,109 0-1-2,-109 0 1 1,100 0-1 15,-100 0 1-10,97 7-1-6,-97-7 1 0,100 0-3 1,-100 0 3-1,94 0 0 8,-94 0 0-7,92 0 1 6,-92 0-1 0,95 0 0-7,-95 0 0 0,84 0 0 20,-84 0 0-19,87 0 1-1,-87 0-1 0,83 0 1 1,-83 0-1-1,81 0 0 7,-81 0 0-7,80 0 4 7,-80 0-4-3,81 0 0-2,-81 0 0 0,83-7 0 6,-83 7 0-2,84-5 0-6,-84 5 0 0,84-5 1 7,-84 5-1-2,81-7 1-4,-81 7-1-1,84-8 2 10,-84 8-2-9,80 0 2 19,-80 0-2-17,82-5 1-1,-82 5-1 2,79-6-1-4,-79 6 1 0,81-6 1 0,-81 6-1 1,77-8 0 8,-77 8 0-2,85-12 1-5,-85 12-1 0,87-13 0 0,-87 13 0 3,96-12 2-4,-96 12-2-1,93-17 0 10,-93 17 0-10,97-14 0 7,-97 14 0-1,95-20-3-5,-95 20 3-1,98-18-2 16,-98 18 2-15,104-17-1 4,-104 17 1-5,107-20 0 1,-107 20 0 1,113-20-1 1,-113 20 1-3,118-12 0 18,-118 12 0-13,117-13 1-3,-117 13-1-2,120-6 2 2,-120 6-2 0,115-11 6 0,-115 11-6-2,117-6 8 23,-117 6-8-20,121 0 6 1,-121 0-6-4,118-6 7 1,-118 6-7-1,122 0 5 0,-122 0-5 0,121 0 3 8,-121 0-3-7,129 0 5 7,-129 0-5 3,124 0 2-10,-124 0-2-1,132 0 3 0,-132 0-3 1,129 0 5 11,-129 0-5-8,132 0 0-4,-132 0 0 0,129 0 4 13,-129 0-4-12,125 0 0-1,-125 0 0 1,120 0-1 6,-120 0 1 0,107 0-1-7,-107 0 1 0,113 0-2 8,-113 0 2-2,118 0-1-6,-118 0 1 0,117 0 0 18,-117 0 0-18,123 0-3 6,-123 0 3-5,118 0 0 3,-118 0 0-3,120 0 0-1,-120 0 0 1,117 0 2 11,-117 0-2-9,115 0 2-3,-115 0-2 0,123 0 0 27,-123 0 0-25,122 0 0 0,-122 0 0-2,129 0 3 1,-129 0-3-1,130 0 1 0,-130 0-1 7,131 0 0-2,-131 0 0-4,132 0 2 0,-132 0-2 4,132 0 3-5,-132 0-3 0,135 0 1 8,-135 0-1-7,136 0 0 15,-136 0 0-11,132 6 0-5,-132-6 0 0,127 11-2 3,-127-11 2-3,118 6-1 6,-118-6 1-6,123 7-1 7,-123-7 1-6,126 8-2 14,-126-8 2-9,128 4-2-5,-128-4 2-1,127 0-1 0,-127 0 1 0,128 0 0 17,-128 0 0-6,127 0 1-9,-127 0-1 0,126 0 0 2,-126 0 0-2,128 0 0-2,-128 0 0 5,127 0 1-4,-127 0-1-1,129 0 1 0,-129 0-1 0,125 0 1 9,-125 0-1-6,125 0 2 1,-125 0-2 4,123 0 2-8,-123 0-2 1,117 0 0 8,-117 0 0-6,124 0 1-3,-124 0-1 0,121 0 3 7,-121 0-3-2,119 0 0 3,-119 0 0-6,115 0 0-2,-115 0 0 0,107 0-1 24,-107 0 1-19,104 0-2-5,-104 0 2 1,106-4-1 0,-106 4 1-1,103-8-5 1,-103 8 5-1,109 0 0 7,-109 0 0-6,104 0 0 8,-104 0 0-4,110-1-1-4,-110 1 1-1,110-4 0 21,-110 4 0-15,106-2 0-5,-106 2 0 0,109-6 0-1,-109 6 0 1,103-5 0 0,-103 5 0 1,107-12 1 0,-107 12-1 0,103-2 3 5,-103 2-3-6,104-5 2 8,-104 5-2-5,101-7 0-4,-101 7 0 0,100 0 0 7,-100 0 0-6,92-5 1 12,-92 5-1-13,92 0 2 1,-92 0-2 0,85 0 0 13,-85 0 0-14,89 0 0 0,-89 0 0 0,91 0 1 11,-91 0-1-11,97 0 2 4,-97 0-2-4,97-5 1 8,-97 5-1-8,97-7-1 21,-97 7 1-20,96-3 0 0,-96 3 0-1,91-5-3 0,-91 5 3 0,84-12-1 9,-84 12 1-6,90-5-4-3,-90 5 4 0,91-3 0 16,-91 3 0-16,93-5-1 0,-93 5 1 1,97-5 0 12,-97 5 0-11,92 0 0-2,-92 0 0 0,92 0 1 14,-92 0-1-11,93 0 1-3,-93 0-1 1,89 0 0 17,-89 0 0 33,92 0 1-48,-92 0-1 11,92 0 0-11,-92 0 0 0,95 0 0-1,-95 0 0 1,98-7 0-2,-98 7 0 1,92 0 2 0,-92 0-2 0,96-5 1 5,-96 5-1-5,94-3 0 0,-94 3 0 0,96 0 3-2,-96 0-3 0,87-2 1 0,-87 2-1 0,84 0-1 2,-84 0 1 0,84 0 1 1,-84 0-1 5,78 0 1-7,-78 0-1 0,80 0 1 1,-80 0-1 2,84 0 1-3,-84 0-1 2,86 0 1-1,-86 0-1 2,91 0 0-1,-91 0 0 6,90 0 0-7,-90 0 0-2,87 0-1 0,-87 0 1 1,88 0-1-1,-88 0 1 0,89 0-4 0,-89 0 4 1,87 0 0 1,-87 0 0 0,91 0-1 0,-91 0 1-2,100 0 1 20,-100 0-1-18,103 0 0-2,-103 0 0 0,109 2 0 0,-109-2 0 0,108 8 0 8,-108-8 0-6,112 0 0 9,-112 0 0-10,113 7 1 0,-113-7-1-1,112 5 1 16,-112-5-1-10,117 0 1-6,-117 0-1 0,117 0 1 2,-117 0-1-2,121 0 1 12,-121 0-1-11,120 0 1 0,-120 0-1-1,120 0 1 21,-120 0-1-14,121 0 0-7,-121 0 0 0,120 0 4 0,-120 0-4 0,117 0 1 0,-117 0-1 1,126 5 2 20,-126-5-2-19,125 0 1 6,-125 0-1-8,123 3 0 3,-123-3 0-3,118 5-1 0,-118-5 1 0,113 0-2 1,-113 0 2 2,114 0-3 5,-114 0 3-6,125 7-2 2,-125-7 2 0,128 0 0 0,-128 0 0-3,136 5 0 7,-136-5 0-2,133 5 0-5,-133-5 0-1,136 0-1 20,-136 0 1-19,132 0 0-1,-132 0 0 0,134 3 2 1,-134-3-2-1,127 0 0 6,-127 0 0-6,129 0 1 8,-129 0-1-5,116 3 1-1,-116-3-1 0,118 4 2 14,-118-4-2-15,108 5 0-1,-108-5 0 0,105 0 1 22,-105 0-1-19,104 5 2 0,-104-5-2-1,104 0 1-2,-104 0-1 0,109 0 0 0,-109 0 0 1,109 0 0 7,-109 0 0-5,107 0-1-1,-107 0 1-1,104 0-3 6,-104 0 3-4,93 0-1 0,-93 0 1-2,90 0-3 15,-90 0 3-13,87 0-2 0,-87 0 2-2,87 0 0-1,-87 0 0 0,93 0 0 7,-93 0 0-6,88 0 0 20,-88 0 0-20,93 0 0 3,-93 0 0-2,94 0 0-1,-94 0 0 0,96-5 0-1,-96 5 0 0,94 0 1 10,-94 0-1-8,97-5 0 0,-97 5 0 1,97-4 1 10,-97 4-1-5,97 0 0-7,-97 0 0 1,100-3 2-1,-100 3-2-1,102-3 0 0,-102 3 0 1,100-5 0 8,-100 5 0-8,97-5 1 19,-97 5-1-20,97-7 1 2,-97 7-1-2,87-5 2 3,-87 5-2 0,87-3 2-2,-87 3-2 1,90 0 1 4,-90 0-1-4,87 0 1 1,-87 0-1-1,86 0 2 6,-86 0-2-6,88 0 2 2,-88 0-2-3,84 0 1 7,-84 0-1-4,84 0 0-2,-84 0 0-1,80 0-1 4,-80 0 1-5,77 0-2 17,-77 0 2-17,76 0 0 0,-76 0 0 1,69 0-1 12,-69 0 1-12,63 8-3-1,-63-8 3 1,67 0 0 12,-67 0 0-12,62 0 1-1,-62 0-1 0,67 7 2 8,-67-7-2-2,65 5 2-5,-65-5-2-1,70 5 2 5,-70-5-2-3,71 0 3 21,-71 0-3-18,75 6 0-3,-75-6 0-1,79 4 1-1,-79-4-1 0,86 5 3 0,-86-5-3 1,98 12 0 4,-98-12 0-4,100 5 0 8,-100-5 0 1,101 14 1-8,-101-14-1-1,103 11 3-1,-103-11-3 1,101 6 2 7,-101-6-2-7,101 9 1 18,-101-9-1-17,97 0 3-2,-97 0-3 1,95 4 1-1,-95-4-1 0,89 0 3 6,-89 0-3-5,88 0 3 10,-88 0-3-10,89 0 0-1,-89 0 0 0,92 0 1 24,-92 0-1-23,89 0 1-1,-89 0-1 0,98 0 3 2,-98 0-3 0,95 0 0 1,-95 0 0-3,88 0-1 9,-88 0 1-3,96 0-1-6,-96 0 1 0,91 0-2 30,-91 0 2-30,101 0-1 0,-101 0 1 1,100 0 0-1,-100 0 0 0,93 0-2 0,-93 0 2 0,84 0-5 13,-84 0 5-11,73 0-2 0,-73 0 2 0,64 0 0 0,-64 0 0-1,50 0 1 26,-50 0-1-26,50 0 3-1,-50 0-3 1,40-4 1-1,-40 4-1 0,41-8 0 0,-41 8 0 0,40-5 0 21,-40 5 0-21,41-2 1 1,-41 2-1-1,39-6 1 0,-39 6-1 0,45 0 1 8,-45 0-1-6,36-5 0 6,-36 5 0 0,36-6-2-6,-36 6 2-1,28-8-1-1,-28 8 1 2,25-5-4 23,-25 5 4-23,23-7-1 1,-23 7 1-3,14-5-3 1,-14 5 3-1,10-5 0 0,-10 5 0 1,5 0 0 1,-5 0 0 2,0 0 0 11,0 0 0-15,0 0-1 5,0 0 1-5,0-4-3 1,0 4 3 0,0-3-7 21,0 3 7-22,0 0-3 0,0 0 3 0,3-3-7 1,-3 3 7 0,4-5-4 3,-4 5 4-1,9-12-10 3,-9 12 10-6,10-13-8 10,-10 13 8-3,13-25-6-5,-13 25 6-1,13-32-14-1,-13 32 14 1,7-36-7 17,-7 36 7-18,13-40-8 6,-13 40 8-5,10-50-8 2,-10 50 8-1,6-54-4-1,-6 54 4-1,7-56-3 9,-7 56 3-4,2-62-5-2,-2 62 5-2,6-64 0 12,-6 64 0-9,4-67-3-2,-4 67 3-2,4-71-4 0,-4 71 4 0,5-67-1 17,-5 67 1-17,4-65-2 7,-4 65 2-3,3-61 0-2,-3 61 0-1,0-72-2 0,0 72 2-1,3-66 0 10,-3 66 0-6,0-76 0-4,0 76 0 0,0-75 1 15,0 75-1-14,0-73-1 0,0 73 1-1,0-77 1 18,0 77-1-18,0-79-1 2,0 79 1-1,0-82-1 0,0 82 1 0,0-79-1 3,0 79 1-4,-3-71 0 8,3 71 0-7,-7-71-3 14,7 71 3-7,-9-62-1-7,9 62 1-1,-7-56 0 2,7 56 0-1,-5-48 0 2,5 48 0-3,-2-40-1 16,2 40 1-10,-5-27 0-6,5 27 0 0,0-29-2 1,0 29 2-1,0-27-2 9,0 27 2-5,0-37-1-4,0 37 1 5,0-45-1 2,0 45 1-3,0-54 0-4,0 54 0 0,0-58 3 7,0 58-3-6,0-60 1 15,0 60-1-14,0-62 0 4,0 62 0-6,0-64 0 2,0 64 0-1,0-64-2 0,0 64 2-1,0-62 2 10,0 62-2-5,0-59-2-5,0 59 2 0,0-57-1 11,0 57 1-7,0-50-1-4,0 50 1 1,5-51-2 20,-5 51 2-21,2-50-2 1,-2 50 2-1,2-45-1 1,-2 45 1-1,3-45 0 7,-3 45 0-6,0-38 0 14,0 38 0-10,3-30-2-4,-3 30 2-1,8-31-1 0,-8 31 1 0,2-28 0 23,-2 28 0-22,3-30 0 0,-3 30 0 0,4-29 2 1,-4 29-2 0,3-20 0-2,-3 20 0 2,3-22 0 4,-3 22 0-4,0-17 0 19,0 17 0-20,3-17-1 5,-3 17 1-5,0-17 0 0,0 17 0-1,0-13 0 1,0 13 0-1,0-15 2 5,0 15-2-5,0-10 0 22,0 10 0-21,0-12 0 0,0 12 0 0,0-8 0 1,0 8 0 0,0-10 0 0,0 10 0 0,0-4-1 2,0 4 1-4,0-9 0 8,0 9 0-7,0-6 0 20,0 6 0-19,0-3 0 5,0 3 0-6,0-4 0 3,0 4 0-2,0-8 0-2,0 8 0 0,0-5-3 1,0 5 3 0,4-2-1 7,-4 2 1-5,6-6-37-1,-6 6 37-2,13 0-83 8,-13 0 83-3,17 0-108-3,-17 0 108-1,28 0-123 20,-28 0 123-20,32 28-207 0,-32-28 207-1,11 23-237 0,-11-23 237 1,13 31-804 4,-13-31 804-5</inkml:trace>
    </iact:actionData>
  </iact:action>
  <iact:action type="add" startTime="7320">
    <iact:property name="dataType"/>
    <iact:actionData xml:id="d1">
      <inkml:trace xmlns:inkml="http://www.w3.org/2003/InkML" xml:id="stk1" contextRef="#ctx0" brushRef="#br0">31106 16851 171 0,'0'0'0'4,"0"0"39"-3,0 0-39-1,0 0 37 22,0 0-37-22,0 0 24 1,0 0-24-1,0 0 2 0,0 0-2 0,0 0 3 15,0 0-3-15,0 0 20 1,0 0-20-1,0 0 73 8,0 0-73-8,0 0 112 23,0 0-112-23,-107 101 116 0,107-101-116 0,0 5 123 0,0-5-123 0,0 0 125 13,0 0-125-13,0 0 110 1,0 0-110-1,0 0 91 8,0 0-91-8,0 0 69 20,0 0-69-20,0 0 68 1,0 0-68-1,0 0 64 0,0 0-64 0,0 0 46 13,0 0-46-13,0 0 56 0,0 0-56 1,7 0 55 17,-7 0-55-18,27 0 47 0,-27 0-47 0,41 0 34 11,-41 0-34-11,55-5 27 0,-55 5-27 0,67-15 15 14,-67 15-15-13,74-25 13 4,-74 25-13-5,87-31 15 12,-87 31-15-11,90-30 12-1,-90 30-12 0,92-45 5 6,-92 45-5-6,84-43 7 15,-84 43-7-15,86-51 5 2,-86 51-5 1,83-56 2-1,-83 56-2-1,85-56 7 7,-85 56-7-7,86-62 1 7,-86 62-1-7,92-56 9 20,-92 56-9-21,95-65 0 1,-95 65 0-1,101-72 8 0,-101 72-8 1,106-82 6 6,-106 82-6-6,107-93 7 19,-107 93-7-19,104-96 1 0,-104 96-1 0,109-94 1 2,-109 94-1-3,102-92 7 1,-102 92-7 1,103-84 8 17,-103 84-8-16,101-92 4-3,-101 92-4 0,90-84 0 1,-90 84 0-1,81-83 4 8,-81 83-4-2,70-71 2-6,-70 71-2 1,56-65 5 4,-56 65-5 2,44-61 12-7,-44 61-12 0,32-54 9 11,-32 54-9-6,29-57 7-4,-29 57-7 1,23-62 0 9,-23 62 0-8,17-61 1-3,-17 61-1 0,10-71 3 7,-10 71-3-7,5-75 0 5,-5 75 0-4,0-91 0 12,0 91 0-11,0-98 1-2,0 98-1 0,0-112 2 17,0 112-2-15,-25-125 5 0,25 125-5-1,-30-123 2-1,30 123-2 0,-31-123 6 12,31 123-6-9,-39-128 1-3,39 128-1 0,-32-128 0 15,32 128 0-14,-39-138 2-1,39 138-2 0,-36-143 1 8,36 143-1-4,-41-146 2-2,41 146-2-1,-48-147 3 20,48 147-3-20,-46-149 2-1,46 149-2 0,-51-148 0 1,51 148 0-1,-52-147 1 18,52 147-1-13,-61-143 0-5,61 143 0 0,-61-140 1 0,61 140-1 1,-62-141 1 3,62 141-1-1,-65-142 6 5,65 142-6-2,-64-142 3-6,64 142-3 0,-62-134 0 8,62 134 0-8,-58-136 2 8,58 136-2-3,-60-141 0-5,60 141 0 0,-61-140 0 16,61 140 0-15,-59-139 1-1,59 139-1 0,-67-133 1 7,67 133-1-7,-74-116 2 14,74 116-2-6,-85-101 1-5,85 101-1-2,-81-84 0 1,81 84 0-1,-85-70 1 1,85 70-1-2,-79-62 1 21,79 62-1-19,-77-57 1 1,77 57-1-2,-81-57 1-1,81 57-1 1,-84-62 1-1,84 62-1 0,-96-71-1 18,96 71 1-15,-106-74 0 5,106 74 0-6,-113-75-1-2,113 75 1 0,-106-79 0 1,106 79 0-1,-104-70 0 6,104 70 0-6,-97-71 1 7,97 71-1-2,-89-64 1-3,89 64-1-2,-92-65 0 18,92 65 0-18,-89-62 0 1,89 62 0 3,-95-57 3 0,95 57-3-2,-90-52 1 1,90 52-1-3,-87-45 4 12,87 45-4-10,-84-39 8-2,84 39-8 0,-90-34 6 18,90 34-6-14,-84-31 5-4,84 31-5 0,-87-26 1 1,87 26-1-1,-93-25 2 21,93 25-2-20,-97-23 1-1,97 23-1 0,-105-22 1 1,105 22-1-1,-100-22 1 7,100 22-1 1,-101-22 0-8,101 22 0 2,-100-25-1 1,100 25 1 10,-100-29-2-11,100 29 2-1,-107-28 0 0,107 28 0-1,-105-37-1 9,105 37 1-4,-113-42-2-4,113 42 2-1,-113-44-1 21,113 44 1-21,-109-45 0 1,109 45 0-1,-102-43-2 1,102 43 2 0,-98-42 2 10,98 42-2-10,-92-39 0-1,92 39 0 0,-82-34 0 17,82 34 0-12,-73-28 0-3,73 28 0-1,-70-26 1 1,70 26-1 1,-61-19 0-1,61 19 0-2,-56-17 0 7,56 17 0-4,-53-13 1 7,53 13-1-8,-52-15 1-1,52 15-1 1,-48-15 0 0,48 15 0-1,-56-14 1 29,56 14-1-29,-55-17 2-1,55 17-2 0,-57-16 1 0,57 16-1 0,-56-24 1 1,56 24-1-1,-57-24-1 7,57 24 1-5,-68-28 0 13,68 28 0-11,-72-30 0-3,72 30 0 0,-96-45 1-1,96 45-1 0,-113-53 1 5,113 53-1-3,-129-54 0 4,129 54 0-4,-147-62 0 19,147 62 0-20,-150-60 0 4,150 60 0-2,-151-52-1-2,151 52 1 0,-146-49-3 2,146 49 3-1,-144-39-1 4,144 39 1-6,-145-36 0 0,145 36 0 0,-145-35-2 9,145 35 2-5,-149-33 0-2,149 33 0-1,-145-27 1 6,145 27-1-7,-139-25 0 9,139 25 0-2,-121-17 1-7,121 17-1 0,-97-15 0 23,97 15 0-23,-79-5 1 2,79 5-1 1,-53-4 0-1,53 4 0-2,-36 0 3 1,36 0-3 6,-29 0 1-6,29 0-1-1,-14 0 0 12,14 0 0-10,-11 0 0-1,11 0 0 1,-5 0 0 1,5 0 0-2,0 0 0 17,0 0 0-14,0 0 1-4,0 0-1 0,0 0 2 1,0 0-2 1,0 0 2 1,0 0-2-2,0 0 0 20,0 0 0-20,0 0 1-1,0 0-1 0,0 0 0 0,0 0 0 1,0 0 0 15,0 0 0-15,0 0 0-1,0 0 0 1,0 0-2 3,0 0 2-3,0 0 0 19,0 0 0-19,0 0 2 1,0 0-2-2,0 0 0 1,0 0 0 0,0 0 0 2,0 0 0-1,0 0 1 14,0 0-1-15,16 0 2 4,-16 0-2-5,40 0 0 1,-40 0 0-1,54 0-1 20,-54 0 1-20,69 0-3 1,-69 0 3-1,82 0-6 1,-82 0 6-1,91 0 0 7,-91 0 0-5,91 0-1 16,-91 0 1-16,86 0-2-2,-86 0 2 0,82 0-2 1,-82 0 2-1,70-6 0 8,-70 6 0-7,61-6 2 7,-61 6-2 0,56-10 0-5,-56 10 0-2,41-8 0-1,-41 8 0 2,28-7 1 6,-28 7-1-1,20-5 0-5,-20 5 0 0,8-3 2-1,-8 3-2 0,3 0 0 7,-3 0 0-7,0 0 0 19,0 0 0-20,0-2-1 2,0 2 1-1,0 0-1 4,0 0 1-5,0 0 0 0,0 0 0 1,0 0-2 19,0 0 2-19,0 0-1-1,0 0 1 1,0 0 0-1,0 0 0 0,0 0-2 16,0 0 2-9,0 0-2-4,0 0 2-1,0 0-1-1,0 0 1-1,-8 0-3 0,8 0 3 1,-39-12-3 14,39 12 3-7,-56-11 0-5,56 11 0-1,-73-20 1-1,73 20-1 0,-85-19 2 0,85 19-2 0,-88-22 0 3,88 22 0-1,-93-20 1 2,93 20-1-4,-98-17 0 6,98 17 0-6,-90-17 1 15,90 17-1-16,-89-15 5 6,89 15-5-5,-74-8 1-1,74 8-1 0,-62-5 1 20,62 5-1-18,-53 0 2-2,53 0-2 0,-35 0 3 0,35 0-3 0,-21 0 5 15,21 0-5-15,-13 0 7 5,13 0-7-5,-5 0 9 1,5 0-9-1,0 0 10 7,0 0-10-6,0 0 3 20,0 0-3-20,0 0 8-1,0 0-8 0,0 0 4 0,0 0-4 0,0 0 5 21,0 0-5-21,0 0 3 0,0 0-3 1,0 5 5 0,0-5-5-1,23 17 2 16,-23-17-2-16,36 26 2 1,-36-26-2 2,45 39 2 7,-45-39-2-10,64 54 0 0,-64-54 0 0,68 60 3 18,-68-60-3-11,71 66 6-5,-71-66-6 0,69 70 8-1,-69-70-8 0,66 64 18-1,-66-64-18 0,59 63 25 8,-59-63-25-8,61 62 10 6,-61-62-10-4,51 59 14 18,-51-59-14-19,52 57 9 2,-52-57-9 0,41 44 11-1,-41-44-11-2,30 27 3 0,-30-27-3 0,16 13 2 6,-16-13-2-6,7 8 1 12,-7-8-1-9,0 0 0-2,0 0 0-1,0 0-14 28,0 0 14-28,0 0-41 1,0 0 41-1,0 0-64 0,0 0 64 0,0 0-94 0,0 0 94 0,0 0-133 22,0 0 133-20,-49-4-205 1,49 4 205-1,-33-17-302 1,33 17 302-3,-53-27-496 0,53 27 496 8</inkml:trace>
    </iact:actionData>
  </iact:action>
  <iact:action type="add" startTime="9780">
    <iact:property name="dataType"/>
    <iact:actionData xml:id="d2">
      <inkml:trace xmlns:inkml="http://www.w3.org/2003/InkML" xml:id="stk2" contextRef="#ctx0" brushRef="#br0">25218 3900 543 0,'0'0'0'1,"0"0"138"13,0 0-138-13,0 0 1-1,0 0-1 0,0 0 75 2,0 0-75-2,-170-11 119 10,170 11-119-10,-108 0 80 23,108 0-80-23,-132 0 73 0,132 0-73 0,-150 0 72 0,150 0-72 1,-172 0 75 10,172 0-75-10,-196 0 67-1,196 0-67 1,-217 0 49 13,217 0-49-14,-229 0 54 1,229 0-54-1,-241 0 43 14,241 0-43-14,-239 0 42 1,239 0-42-1,-235 0 32 15,235 0-32-15,-236 0 31 2,236 0-31-2,-242 0 14 6,242 0-14-5,-245 0 29 27,245 0-29-27,-260 0 21-1,260 0-21 0,-274 0 17 1,274 0-17-1,-269 0 26 0,269 0-26 0,-267 0 22 21,267 0-22-21,-251 0 16 0,251 0-16 0,-214 0 10 0,214 0-10 1,-197 0 10 14,197 0-10-14,-169 0 10 0,169 0-10-1,-143 0 7 14,143 0-7-14,-129 0 6 0,129 0-6 0,-109 5 4 5,109-5-4-4,-97 12 7 8,97-12-7-9,-82 11 12 4,82-11-12-4,-74 11 5 9,74-11-5-9,-64 8 6 20,64-8-6-19,-48 12 0 0,48-12 0-1,-44 6-1 0,44-6 1 0,-31 6 0 11,31-6 0-11,-22 2 2 5,22-2-2-4,-16 3 0 7,16-3 0-8,-10 3 0 23,10-3 0-23,-2 0 1 1,2 0-1 0,-8 3 0 0,8-3 0-1,-6 2 0 1,6-2 0-1,-13 8 2 11,13-8-2-10,-12 7 1 4,12-7-1-5,-17 13 0 14,17-13 0-14,-23 14 1 0,23-14-1 1,-21 20 0 12,21-20 0-13,-29 28 1 0,29-28-1 1,-27 28 0 6,27-28 0-6,-26 40 1 13,26-40-1-14,-28 47 0 0,28-47 0 0,-22 59 3 21,22-59-3-20,-20 79 1 0,20-79-1-1,-13 90 5 0,13-90-5 0,-1 101 9 9,1-101-9-9,0 112 14 19,0-112-14-18,0 122 14 1,0-122-14 0,0 126 11-1,0-126-11 1,21 132 12-2,-21-132-12 0,25 136 17 21,-25-136-17-21,32 131 51 0,-32-131-51 0,32 140 7 0,-32-140-7 1,30 144 9 9,-30-144-9-9,38 150 22 16,-38-150-22-16,33 150 33 0,-33-150-33-1,39 141 8 0,-39-141-8 1,31 138 10 15,-31-138-10-16,27 134 7 1,-27-134-7-1,19 133 4 15,-19-133-4-14,20 135 8-1,-20-135-8 0,18 132 8 4,-18-132-8-3,17 132 3 13,-17-132-3-14,25 132 7 0,-25-132-7 0,25 126 5 11,-25-126-5-11,23 123 4 15,-23-123-4-15,23 125 4 1,-23-125-4-1,25 119 8 3,-25-119-8-3,17 131 5 8,-17-131-5-8,16 129 7 15,-16-129-7-14,16 140 9-1,-16-140-9 0,11 132 5 14,-11-132-5-14,12 127 3 1,-12-127-3-1,4 111 2 16,-4-111-2-16,5 97 2 1,-5-97-2-1,0 96 1 16,0-96-1-16,0 93 1 2,0-93-1-2,4 89 4 0,-4-89-4 1,2 82 0 15,-2-82 0-16,2 71 0 0,-2-71 0 0,8 64 0 10,-8-64 0-10,6 62 0 3,-6-62 0-2,7 64 0 15,-7-64 0-16,6 62 0 0,-6-62 0 0,10 61 0 16,-10-61 0-16,4 54 0 0,-4-54 0 0,3 51 0 11,-3-51 0-11,4 39 0 2,-4-39 0-1,3 34 0 15,-3-34 0-16,3 28 0 1,-3-28 0-1,3 25 0 19,-3-25 0-19,4 19 0 1,-4-19 0-1,3 17 0 0,-3-17 0 0,7 14 0 15,-7-14 0-15,14 13 0 1,-14-13 0-1,20 8 0 13,-20-8 0-13,23 14-4 1,-23-14 4-1,33 12-1 11,-33-12 1-7,39 13-2-4,-39-13 2 0,51 17-2 11,-51-17 2-11,58 19-1 4,-58-19 1-3,80 20 0 9,-80-20 0-9,90 25-1 20,-90-25 1-21,107 22-2 0,-107-22 2 0,109 27 0 1,-109-27 0-1,113 28-1 4,-113-28 1-4,116 24 0 10,-116-24 0-9,111 30 0 5,-111-30 0-5,113 20 0 3,-113-20 0-3,114 24 2 12,-114-24-2-12,120 20 0 0,-120-20 0-1,129 17 4 16,-129-17-4-16,133 16 0 0,-133-16 0 0,141 14 3 16,-141-14-3-16,146 11 1 0,-146-11-1 1,158 3 1 4,-158-3-1-5,154 0 3 7,-154 0-3-7,151 0 0 19,-151 0 0-19,152 0-9 2,-152 0 9-1,145 0-4 0,-145 0 4 0,148-14-1 12,-148 14 1-13,153-9 0 0,-153 9 0 1,158-10 2 9,-158 10-2-5,160-11 1-4,-160 11-1-1,164-12 1 14,-164 12-1-14,168-17 2 0,-168 17-2 0,169-17 2 15,-169 17-2-14,173-22 0-1,-173 22 0 1,177-26 1 12,-177 26-1-13,165-25 0 0,-165 25 0 0,148-24 0 7,-148 24 0-7,126-26 2 26,-126 26-2-26,107-23 0 4,-107 23 0-3,86-17 3-1,-86 17-3 0,71-20 0 0,-71 20 0 0,61-13-4 23,-61 13 4-23,56-17-3 0,-56 17 3 1,57-15-3 1,-57 15 3 0,50-17-4-1,-50 17 4-1,54-15-10 16,-54 15 10-16,49-21-6 0,-49 21 6 0,44-20-2 5,-44 20 2-4,40-13-3 16,-40 13 3-17,31-15-4 0,-31 15 4 0,23-9-1 5,-23 9 1-4,16-4-1 9,-16 4 1-9,13-4-2 11,-13 4 2-11,7-2 0-1,-7 2 0 0,10 0-6 19,-10 0 6-18,8-3 0-1,-8 3 0 0,8 0-5 0,-8 0 5 1,8-3-1 13,-8 3 1-14,2-3-1 1,-2 3 1-1,5-6-2 14,-5 6 2-12,8-5-1-2,-8 5 1 0,9-14-4 15,-9 14 4-15,3-26-1 0,-3 26 1 1,6-39-6 3,-6 39 6-3,0-62-8 7,0 62 8-8,0-81-11 14,0 81 11-13,0-106-6-1,0 106 6 1,0-122-4 14,0 122 4-15,-26-131-4 1,26 131 4-1,-28-134-3 12,28 134 3-10,-29-126 0-2,29 126 0 0,-27-128 0 14,27 128 0-12,-28-124 1-2,28 124-1 0,-24-131 0 5,24 131 0-4,-22-139 0 14,22 139 0-15,-26-138 0 1,26 138 0-1,-21-137 0 5,21 137 0-4,-20-139 1 23,20 139-1-24,-19-140 0 0,19 140 0 0,-11-143 0 0,11 143 0 1,-13-146 0 4,13 146 0-4,-13-140 1 6,13 140-1-5,-11-136 0 11,11 136 0-12,-13-126 0 0,13 126 0-1,-8-118 0 4,8 118 0-4,-8-119 0 7,8 119 0-6,-4-114 0 14,4 114 0-15,-3-112 0 1,3 112 0-1,-1-116-1 9,1 116 1-9,-3-115 0 18,3 115 0-18,-10-116-2 0,10 116 2 0,-10-112 0 0,10 112 0 0,-14-101 0 17,14 101 0-17,-15-90 1 0,15 90-1 0,-21-87 1 16,21 87-1-16,-20-85 0 0,20 85 0 1,-28-81 0 15,28 81 0-16,-20-85 0 0,20 85 0 1,-19-74-1 1,19 74 1-2,-17-74 0 10,17 74 0-9,-4-62 0 14,4 62 0-14,-3-59 0 0,3 59 0 0,0-54 0 0,0 54 0-1,0-57-1 16,0 57 1-16,0-64 0 1,0 64 0-1,3-61 1 17,-3 61-1-17,21-62 0 0,-21 62 0 0,16-56-1 4,-16 56 1-3,12-51-3 23,-12 51 3-24,11-41 0 1,-11 41 0-1,8-35 0 0,-8 35 0 0,10-27 0 3,-10 27 0-2,6-26 0 9,-6 26 0-10,1-26 0 13,-1 26 0-13,7-27 0 1,-7 27 0-1,5-32-1 15,-5 32 1-15,1-33-2 0,-1 33 2 0,7-34 0 15,-7 34 0-14,3-32-2-1,-3 32 2 0,3-27 0 15,-3 27 0-15,3-22 0 0,-3 22 0 0,3-25 2 11,-3 25-2-10,0-20-1-1,0 20 1 0,0-14 0 16,0 14 0-15,0-13-1-1,0 13 1 0,0-10-1 15,0 10 1-14,0-7-1-1,0 7 1 0,0-12-3 16,0 12 3-16,0-12 0 0,0 12 0 0,0-10 0 19,0 10 0-19,0-11-1 1,0 11 1-1,0-15 0 0,0 15 0 0,0-14 0 10,0 14 0-9,0-8 2 18,0 8-2-19,0-7 0 1,0 7 0-1,0-2-3 0,0 2 3 0,0 0-5 16,0 0 5-16,0 0-35 0,0 0 35 0,0 0-70 5,0 0 70-4,0 0-113 8,0 0 113-9,0 29-144 10,0-29 144-9,0 19-223 2,0-19 223-2,0 28-332 15,0-28 332-13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16:44.4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568">
    <iact:property name="dataType"/>
    <iact:actionData xml:id="d0">
      <inkml:trace xmlns:inkml="http://www.w3.org/2003/InkML" xml:id="stk0" contextRef="#ctx0" brushRef="#br0">12865 1772 519 0,'0'0'241'8,"0"0"-106"-6,0 0-5 6,0 0-26-1,0 0-14-1,0 0-25 3,0 0 17-2,0 0-11 2,0 0-9-3,0 0-2 2,0 0 5 1,0 0-7-2,0 0-4 0,0 0-17 1,6 0-1-1,10 0-7 2,3 0-2-3,-2 0-2 1,6 0-9 1,-3 0 9 1,4 4-9-3,2-4-1 2,1 0 6 0,5 1-7 0,-3-1 3 0,0 0-9 8,-3 0-2-14,-5 0 1 5,-1 0 0-3,-3 0-2 6,2 0-5-1,4 0 0 1,-5 0 0-8,5 0 0 7,2 0 0-2,-5 0 0-1,3 0 0 5,-3 0 0-7,3-5 0 4,-1 0 0-1,-1 0 0 1,-7 0 0-1,2 1 0 4,1 1 0 0,-1 0 0-9,5 1 0 7,-4-1 0-3,2 1 0 7,1-2 0-12,-2 1 0 6,5 0 0 2,-3-2 0-2,0 3 0 2,3-1 0-1,1-1 0-1,0 1 0 7,0 0 0-12,2 3 0 5,0-2 0-2,1 2 0 3,4-2 0 1,-4-4 0-3,5 3 0 4,0 1 0-2,-7-5 0-5,-1 7 0 5,4-2 0 1,-1 2 0 0,1-3 0-5,-1 0 0 5,4-2 0-1,-1 1 0 1,4-1 0-5,-2 2 0 6,-2 1 0-3,0-5 0 6,5 7 0-12,-1 0 0 7,5-2 0 0,-3 2 0 5,9-3 0-11,3 0 0 5,0 1 0 1,2-3 0 1,1 1 0-5,-8-4 0 4,-2 5 0 1,-6-3 0 0,-6 6 0-4,7 0 0 2,-3-3 0 1,2 3 0 2,0 0 0-7,-5 0 0 9,1 0 0-5,2 0 0 4,-2-1 0-8,-2-4 0 3,1 5 0 4,1 0 0-3,8 0 0 0,-2 0 0 0,7-2 0 1,1 2 0 0,1-2 0 5,6-2 0-11,-7 1 0 7,5 3 0-3,-4 0 0 2,-1 0 0-4,4 0 0 7,-5 0 0-4,-4 0 0 2,1 0 0-4,-2 0 0 4,2 0 0 3,-1 0 0-10,4 0 0 6,3 0 0 0,3 0 0-2,-4 0 0 1,3 0 0 2,-1 0 0-1,0 0 0 0,-3 0 0-1,-1 0 0-2,-4 0 0 3,5 0 0 0,-1 0 0-2,5 0 0 3,-10 0 0-2,2 0 0 2,-2 0 0-1,-7 0 0-1,-6 0 0-1,0 0 0 2,-12 0 0-1,-4 0 0 1,-5 0 0-2,-5 0 0 3,0 0 0-3,0 0 0 1,0 0 0 1,0 9-21 1,0 11-119-1,-25 19-97-2,9-17-109 4,-1 10-199-2</inkml:trace>
    </iact:actionData>
  </iact:action>
  <iact:action type="add" startTime="10817">
    <iact:property name="dataType"/>
    <iact:actionData xml:id="d1">
      <inkml:trace xmlns:inkml="http://www.w3.org/2003/InkML" xml:id="stk1" contextRef="#ctx0" brushRef="#br0">7958 3551 499 0,'0'0'129'7,"0"0"11"-3,0 0-22 5,0 0-37-4,0 0-8 4,0 0 5-2,0 0-5 1,-16 51-13-2,16-47 2 2,0-2 5 0,0 1-5 0,0 1-10-1,0-4-11 0,0 0-5 2,0 0 2-3,0 0-5 2,0 0-11-1,0 0-6 2,3-4 1-2,20-14 1 0,2-1 3 1,-3 3-3 0,3 2 1-1,-2-1-4 0,-3 7 1 4,6-1-2-4,-4 6 5-4,2 1 0 6,4 2 0-1,0-3-10 16,8 0 2-24,0-6-3 0,2 4 2 9,4 0-3 2,-5 2 1-9,0 1 3 7,-3-2 3-1,3 4 0 3,-1 0-5-7,-3 0 6 3,5 0-1 2,3 0-7-4,1 0 0 3,1 0 0-1,1 0-4 2,-7 0 0-2,-6 0 3 2,-1 0 3-5,-7 0-9 5,5 0 0-3,-3 4 0 3,-1 1 0-1,4 0 0-1,-2-5 0 1,3 0 0 0,-7 0 0-1,-4 0 0 0,0 0 0 3,-8 0 0-4,3 0 0 1,-10 0 0 2,1 0 0-3,-4 0 0 0,0 0 0 1,0 0-9 2,0 0-57-2,0 0-30 0,0 14-60 1,0-3-85-1,-4 8-197 1</inkml:trace>
    </iact:actionData>
  </iact:action>
  <iact:action type="add" startTime="13778">
    <iact:property name="dataType"/>
    <iact:actionData xml:id="d2">
      <inkml:trace xmlns:inkml="http://www.w3.org/2003/InkML" xml:id="stk2" contextRef="#ctx0" brushRef="#br0">10288 5982 26 0,'0'0'299'6,"0"0"-207"1,0 0 9-1,0 0-8 1,0 0-6 1,0 0-9 0,0 0 6 0,0 0-5-1,0 0-11 0,0 0 5 2,0 0-3-2,0 0-5-1,0 0 1 3,0 0-6-1,0 0-8-1,0 0-10-1,0 0 2 4,11 0-26-4,8 0-2 2,7 0 4-1,-1 0 3 2,-2 0 3-2,5 0-9 1,1 0 4-1,-2 0-3 0,-1 0-3 2,2 0-1-2,-1 0 1 11,5 0 2-18,-4 0-1 7,5 0 7 4,-2 0 0-10,2 0 1 9,3 0-7-2,-3 0 4 0,2 0-11-4,2 0-4 5,-1 0-5 1,-3-3 3-3,-5 1-3-3,-2-1 2 3,-2 1 2 2,-2 2-3 1,4-3 0-5,2-1 6 4,-4 1-5-2,2 2 2 2,-5-3 0-5,-2 4-1 4,-5 0 1 2,3 0-1 1,-1 0 0-9,-3-2 0 6,-1 2-4 0,-3 0 5 0,-2 0-3-1,-1 0 1-1,1 0-1 4,-1 0 0-4,3 0-1 2,4 0 0 0,-8 0-1 0,6 0 0-3,-9 0-1 2,0 0 1 0,1 0-1 5,-3 0-5-5,0 0-8-3,0 0-27 4,3 0-32 0,7 0-25 0,6 14-32-2,7 13 16 4,-3 11-59-3,-12-25-56 5,-3 4-267-9</inkml:trace>
    </iact:actionData>
  </iact:action>
  <iact:action type="add" startTime="18647">
    <iact:property name="dataType"/>
    <iact:actionData xml:id="d3">
      <inkml:trace xmlns:inkml="http://www.w3.org/2003/InkML" xml:id="stk3" contextRef="#ctx0" brushRef="#br0">8573 8585 498 0,'0'0'176'4,"0"0"-16"3,0 0-40-1,0 0-47 2,0 0-4 0,0 0-2 0,0 0-1-2,0 0-5 3,12 14 9-2,-10-11-4 1,3-1-16 0,5-2-21-2,3 4-6 3,1-4-4-2,5 0-3 0,5 2 1 0,-3-2 3 3,8 0 1-4,-6 0 9 1,2 0-7 3,1 0-2-4,0 0 0 2,-5 0-4-1,5 4-1 1,-5-4-3-1,3 0-2 10,2 0-3-17,0 0 3 9,-2 0-7-4,0 0 1 3,-1 0 3-2,3 0 0 4,-1 0 1 0,-2 0 0-5,3 0-1 3,1 0-1-4,-3 0-3 6,-1 0-1-2,0 0 2-1,-6 0-2 1,7 0-3-2,-7 0 5 2,6 0-3-3,-3 0 1 6,6 0 0-6,-2 0 0 5,3 0 2-3,-4 0 0 1,4 0-1-3,-1 0-3 3,-2-4 5 1,-1 2-5-2,4-2 4 2,-3 2 0-3,2 2-2 2,3-3-1-1,-4-3 0 1,2 3 0 0,-6 2 1 0,2-3-1-4,3 4 0 5,-6 0 1 0,6-3 2-2,-1 1-1 0,4-5 1 1,-1 6-1 0,3-6-1-4,-3 1 0 4,2 4-2 3,-1-3 2 1,-1 1-2-11,2-2 1 5,1-1 0 3,-1 5-1-2,1-5 1 2,1 1 1 0,1 4-2-2,-6-5 2-3,1 5 1 4,1-1 1 0,-1 0 1 1,5 3 0-2,-6 0 1-1,8 0-3 4,-6 0-1-3,3 0 2 1,6 0-3-2,1 0 0 3,-6 0-1-1,5 0 3 0,-5 0-3-4,1 0 1 3,-7 0 3 1,1 0-2 0,1 0 0 0,1 0 2-1,-1 0-1 2,2 0-4-1,-2 0 0-2,-2 0 0 1,2 0 0 1,-1 0 0 2,2 0 0-2,1 0 0-3,5 0 0 3,-3 0 0 0,5 3 0 1,-1 2 0-4,0-1 0 2,3-1 0 1,1-3 0 1,2 0 0-1,2 0 0-1,-4 0 0 0,-3 0 0 0,-5 0 0 0,3 0 0 1,-5 0 0 0,2 0 0 0,-4 0 0-3,3 0 0 2,-9 0 0 1,3 0 0-2,-3 0 0 4,-5 0 0-3,1 0 0 0,-8 0 0 0,5 0 0 1,-3 0 0 0,-1 0 0-2,1 0 0 3,3 0 0-1,-2 0 0 0,-1 0 0 1,0 0 0-5,-5 0 0 6,-1 0 0-3,2 0 0 2,-4 0 0-6,-3 0 0 7,1 0 0-4,1 0-10 1,-4 0-57 0,0 0-30 2,0 0-51-2,0 0-47 3,-12 0-77-4,-6 5-271 1</inkml:trace>
    </iact:actionData>
  </iact:action>
  <iact:action type="add" startTime="27622">
    <iact:property name="dataType"/>
    <iact:actionData xml:id="d4">
      <inkml:trace xmlns:inkml="http://www.w3.org/2003/InkML" xml:id="stk4" contextRef="#ctx0" brushRef="#br0">31748 1678 408 0,'0'0'67'2,"0"0"-29"2,0 0 40 4,0 0-20-1,0 0 5 0,0 0-9 1,-191-15-6 0,147 15 8 1,4 0-15-3,-7 15 10 1,1 2 5 2,-5 4-8-2,-3 8-18 1,2 2 3-1,-6 4-6 1,8 8-10-1,-3 8-4 0,6 8-6 1,-3 8 13 0,10 5 4 15,1 5-1-23,1 2-5 0,10 2 1 10,5-5-4 1,10 1 1-9,10-6-1 5,3-2 12 0,0 3 8 1,39 4-7 2,22 3-1-6,23-2-21 5,25-6 4-1,13-7-3-1,21-14-2 2,15-11-3-1,6-10 8 1,-3-16-3-5,-18-7-4 7,-12-6 0-6,-24-3-3 5,-11-49 0-6,-19-34-2 4,-12-45-1 3,-19-39-3-6,-12-26 1 2,-27-9 0 2,-7 13-1-5,-18 24-24 12,-51 38-21-14,-30 46-24 3,-27 34-22 5,65 50-97-1,-4 11-254-6</inkml:trace>
    </iact:actionData>
  </iact:action>
  <iact:action type="add" startTime="29868">
    <iact:property name="dataType"/>
    <iact:actionData xml:id="d5">
      <inkml:trace xmlns:inkml="http://www.w3.org/2003/InkML" xml:id="stk5" contextRef="#ctx0" brushRef="#br0">32055 4886 539 0,'0'0'174'2,"0"0"-66"5,0 0-9 2,0 0-20-2,-174 49-2 0,58-19-25 0,-8-3-9 3,-1 3-18-2,9-5-6-1,15 2-9 0,8 2-7 2,19-4-3-4,12-3-28 3,14-2-120 0,48-20-112 3,0 0-287-8</inkml:trace>
    </iact:actionData>
  </iact:action>
  <iact:action type="add" startTime="30444">
    <iact:property name="dataType"/>
    <iact:actionData xml:id="d6">
      <inkml:trace xmlns:inkml="http://www.w3.org/2003/InkML" xml:id="stk6" contextRef="#ctx0" brushRef="#br0">32073 6609 524 0,'0'0'207'6,"0"0"-59"0,0 0-46 0,0 0-12 1,-192 34-16 2,69-9-40-2,-15-3-14 0,-5 2-12 1,5-2-7 3,14 1-2-5,11-1-4 2,17 0-115-2,84-16-161 6,9-2-298-7</inkml:trace>
    </iact:actionData>
  </iact:action>
  <iact:action type="add" startTime="31048">
    <iact:property name="dataType"/>
    <iact:actionData xml:id="d7">
      <inkml:trace xmlns:inkml="http://www.w3.org/2003/InkML" xml:id="stk7" contextRef="#ctx0" brushRef="#br0">32170 8590 222 0,'0'0'387'1,"0"0"-276"5,0 0 57 0,0 0-81 2,0 0-40 1,-164 34 14-1,22-19-27-2,-22 1-3 2,-10 1-14 1,0 2-5 0,5 10-7-4,8 3-5 3,16 0-17-1,113-17-159 4,9-4-210-6</inkml:trace>
    </iact:actionData>
  </iact:action>
  <iact:action type="add" startTime="36003">
    <iact:property name="dataType"/>
    <iact:actionData xml:id="d8">
      <inkml:trace xmlns:inkml="http://www.w3.org/2003/InkML" xml:id="stk8" contextRef="#ctx0" brushRef="#br0">17076 11671 678 0,'0'0'139'6,"0"0"25"-1,0 0-61 0,0 0-31 3,0 0-14 1,0 0-19-2,0 0 5 0,0 0-2 1,39 50-13 0,-39-27 4 0,0 3-7-1,0-1 2 2,0-1-7-2,0-4-8 1,0-3 4-3,0-9-3 4,0-4-1 1,0-4 3-4,0 0-7 0,0 0-5 4,0 0 4-4,0 0 4 3,0 0 2-4,0 1-4 3,0 11 5 2,0 0-10-1,1-4-5-6,2-2 1 8,2-4 5-6,3 5 5 3,0 1-2-2,0 1-4 2,4-1-1 0,1 1 1 0,3-8 6-2,0 8-6 2,0-4 2 1,0 1 2-2,3 0 4-1,-5-3 8 2,9 2-5 0,5-2 2-1,-3 4 0 1,6-3-8 0,-2 2 5 14,-1 1-4-21,2-4-3 1,1 1 4 6,-2-1-2-1,1 0-1 0,-2-1 0 0,1 2-3-1,7-4 2 2,-4 0-3 1,0 0 2 0,5 0-2-5,-6 0 0 8,5 0-1-7,-8 0-1 3,4 0 4 0,-8 0-1-2,8 0 2 1,-4 0 2 1,-1 0 0-2,2 0-2 4,-4 0 0 2,7 1-5-11,0-1 0 6,1 0 2 3,0 0-5 2,-2 0 2-10,2 0-1 8,-2 0 1-2,0 4 0-3,-2 4 1 2,8-3 3 3,-3 2-4-5,4-4 0 3,-2-1-1-2,5 5 1 2,0-7-1-1,1 0 1 1,2 0-2 1,0 0 0-3,1 0 2 0,-6 0-1 7,7 0-1-10,-2 0 1 5,-1 0 0 2,-2 0-1-3,0 0 0 1,-5 0 0-4,0 0 1 4,-8 0 0-1,-8 0-2 4,0 0 1-7,-1 0-2 5,-2 0 2-1,4 0 0-1,-5 0 1 1,-5 0-3 0,-4 0 3-2,-2 0-1 2,2 0 0-2,-4 0 0 3,-2 0-1 4,5 0 2-13,-6 0-1 9,0 0 1-2,0 0-2 0,0 0-1-1,0 0 2 4,0 0-2-3,3 0-1 1,0 0 3 0,-2 0-1 0,7 0-1 1,-8 0 2-2,4 0 0-3,-4 0 0 8,0 0-2-8,2 0 1 6,-2 0-3-7,0-4-3 8,2-8 0-5,3-8-7 4,2-10 6-4,5-9 4 0,-8-4-4 4,5 2 1-1,-6-1-3-5,-2 7-17 5,2 4-17 2,-3 10-26-8,0 9-44 6,0 5-33-2,0 3-73 1,0 4-71-1,0 0-395-3</inkml:trace>
    </iact:actionData>
  </iact:action>
  <iact:action type="add" startTime="42904">
    <iact:property name="dataType"/>
    <iact:actionData xml:id="d9">
      <inkml:trace xmlns:inkml="http://www.w3.org/2003/InkML" xml:id="stk9" contextRef="#ctx0" brushRef="#br0">20791 11561 394 0,'0'0'196'3,"0"0"-19"4,0 0-25-1,0 0-53 2,0 0-24 0,0 0-29 0,0 0-10-2,0 0-5 2,26 0 3 0,-19 0 3 1,-4 3 2-2,0 8-14-1,-1 2 7 3,1 2-2-2,-3 2-1-1,0 0-4 2,0 0-5 0,0 3-3 1,0-1-2-2,0-2-7 0,0 0 3 0,0-4 3 2,0 2-10-3,0-3 4 1,0-4 2 4,0 0-4-4,0 4-3 0,0-2-1-1,0 4 1 1,0-1 1 2,0 0 1-3,0 1 4 15,0-4-1-17,0 2-3-4,0 3 1 7,0-2-1 0,0-2-1 1,0-1-3 0,0-2 1-3,0-3 0 6,0-2-1-3,0 1-1-2,0-3 0 1,5-1 0 0,-5 0 1 1,0 0 3 0,0 0-1-3,0 0-3 5,0 0 2-2,0 0-2 0,0 0 1 0,3 0-1-1,-3 0 1 0,0 0 0 0,0 0 0 0,0 0 3 1,2 0 1 0,-2 0-1-1,3 0 2 0,4 0 1 0,2 4-4 1,-1-1 1 0,7-1 0-2,-2 1 0 2,4-3 1-1,1 2-3 1,2-2 2 1,6 0-3-2,1 0 4 2,1 0 0 2,5 0 2-8,-1 0 1 5,0 0-1 2,-3 0 4-6,-1 0 0 5,-2 0-3-3,4 0-1 2,5 0-2 3,-3 0-2-8,1 0 4 5,-2 0-3 3,-10 0 4-6,4 0 0 2,-2 0-1-1,-2-2 1 4,2 2-4-4,-6 0 0 3,3 0 3-5,-1 0 0 6,2 0-5-4,2 0 1 2,1 0 0-1,5 0 1 2,3 0-4-2,0 0 1 0,6 0 0 3,4 0 1-5,-4 0-2 3,8 0 5-2,-5 0-2 3,-1 0 1 0,-4 0 0 5,1 0-2-12,0-3 1 6,-3 1-2-3,-5-5 1 2,0 6-1 2,2-6 0-4,1 5 0 5,3-6 0-4,-1-1 0 0,3 3 0 1,1-3 1 4,-5 1-1-3,3 3 2-4,-2-2 0 5,8-1-1-2,-4 3 0 1,5-3 0 2,-2 2-1-4,-5 0-1 2,2 1 2 5,-8 3 1-11,9-2 0 6,-6-2-1 0,-1 6-1-3,0-2-1 2,-7 2 1 0,-5-3 1 4,-4 1-1-4,-3-2-1-3,-3 1 0 7,-2 0 1-3,0 0 0-4,-3 1-1 3,2 0 0 1,2 2 0 2,2-3 0-4,2 3 0 1,3 0 0 1,-4 0 0-1,1 0 1 2,-2 0-1-4,1 0 0 6,1 0 0-4,3 0 0-1,4 0-1 0,3 0 1 2,2 0-1 1,-5 0 1-2,-1 0 0 0,-9 0 0 2,-2 0 1-2,-6 0-1 1,1 0 0-1,-1 0 0-1,1 0 0 1,3 0 0 3,-6 0-1-6,0 0 1 5,0 0 0 0,0 0 0-2,0 0 0 0,0 0 0 1,0 0-4-2,0 0 2 4,0 0-3-5,0 0 0 3,0 0 1-1,0 0-3 1,0-17-1 0,0-7 4-1,0-3 3 2,0-4-1-3,0 2 2 2,0 1 0 0,0-3-1 0,0 4-5 1,0 4-19-5,0 3-15 5,2 9-27-1,-2 5-30 3,0 4-25-9,0 2-36 6,0 0-48 0,0 0-199 0</inkml:trace>
    </iact:actionData>
  </iact:action>
  <iact:action type="add" startTime="54074">
    <iact:property name="dataType"/>
    <iact:actionData xml:id="d10">
      <inkml:trace xmlns:inkml="http://www.w3.org/2003/InkML" xml:id="stk10" contextRef="#ctx0" brushRef="#br0">14181 18728 472 0,'0'0'158'3,"0"0"36"4,0 0-48 1,0 0-45-2,0 0-15 2,0 0-24 0,0 0-18 0,0 0 0-2,0 0 2 2,0 0 6 0,64 0-9 0,-51 0-8-2,6 0-8 3,5 0-5-2,0 0 5 2,3 0-8-3,2 0-7 1,2 5-2 1,-1-5-1 0,-2 3-1-1,1 2 2 0,-3-5 3 1,1 0 4 1,-1 6 0 7,2-6-4-14,4 6 4 6,-3-1-8-2,3 1-1 0,0-4 0 0,-3 5 4 3,-2-2-6 1,-4 0-1-6,3 2 2 6,0-6 0-4,2 5 1 4,-3 0-4-5,7 0 3 2,-5-1-4 4,-1 1 4-7,5 2-1 4,-2-1 0-2,0-2 3 5,2-1-2-5,1 6 4 4,3-5-7-6,-2 7 1 4,8-4-1-1,-2-3-1-1,2 7-2 2,-1-9 1 2,1 8-2 3,-6-5 4-12,4-1-2 7,-6 0 3 1,5-2 2-2,4 9 0-1,-1-7-2 2,2 2-2 2,1-5-1-5,-1-2-1 2,-2 3 0 1,-4-3 2 2,-3 2-1-4,-5-2-1-1,1 0 2 4,-1 0 1-2,-4 6 0 3,1-6 0-6,-2 0 0 5,5 0 2-2,-1 0-4 1,4 0-2-1,-3 0 1 1,7 0 0-1,-5 0-1 2,0 0 0-4,4 0 0 3,-1 0 2 0,-4 0 0-1,6 0 1 7,0 0-1-12,5 0-2 8,1 0 2-2,0 0 1-5,2-6 1 5,-4 6 1 0,4 0 1 0,-4 0 2 2,-1 0-6-7,2 0 5 5,0 0-5 2,-5 0 3-3,4 0-1 2,2 0-2-3,-8 0-2 3,6 0 0-5,-8 0 1 3,0 0-2 2,-4 0 0-2,-8 0 0 3,6-2 2-4,-3 2-1 1,-2 0 1 3,2 0-1-7,-6-3 3 5,9 1-2 1,-5 2 1 0,2 0-1-3,1-7 0 5,2 2-1-6,2 0 2 2,1-2-2 0,-1 4 0 2,2-7 0 0,2 4 0-4,-2-5 0 2,-2 8 1 0,4-2 2 1,-5 5-2 0,-2 0 3 1,1 0 1-3,-3 0 4 2,0 0-1-1,3 0-4 1,2 0 2 1,0-7-6 2,2 7 1-9,3 0 0 6,-7-5 0 2,5 5 0-7,2-5 2 8,1 2-3-7,5-3 2 6,1 0-2-3,-2 1 3-2,1 5-3 4,2-10 0-2,-2 6 0 3,-4-1 0-4,-5-2 0 1,-1 1 0 1,1 4 0 5,1-4 0-12,4 6 0 5,4-11 0 3,7 5 0-2,5-1 0 1,1-5 0-1,0 7 0 1,1-8 0-1,-9 6 0 6,4 1 0-11,-3-5 0 6,-1 3 0 1,8 1 0-3,-4-6 0 5,13 1 0-7,-5 1 0 4,1 3 0-1,-7-4 0 0,-6 6 0 1,2 2 0 0,-5 0 0 2,-2 4 0-5,2 0 0 3,-1 0 0-1,4-6 0 1,3 6 0-1,1-5 0 3,-3 5 0-4,-1-6 0 3,-5 6 0-3,-1 0 0 2,-2 0 0-3,9 0 0 5,-6 0 0-3,1 0 0-1,0 0 0 2,-3 0 0 1,0 0 0-2,0 0 0 3,-3 0 0-4,2 0 0 0,-3 0 0 2,5 0 0-1,0 0 0 0,1 0 0 1,1 0 0 1,1 0 0-3,-1 0 0 2,2 0 0-1,-4 0 0 0,3 0 0 34,-5 0 0-37,0 6 0-4,-2-6 0 0,3 5 0 0,-1 1 0 0,9 2 0 8,-5-2 0 2,9 1 0-5,-1 0 0 3,5 5 0-1,4-1 0 1,-6 3 0-2,-2-9 0 2,2 7 0 1,-2-9 0 0,-6 2 0-4,2 1 0 3,-1-6 0 0,-5 6 0-3,1-6 0 4,7 0 0 4,-8 5 0-12,2-3 0 7,2 2 0 0,-2-2 0 0,-1-2 0 1,4 0 0-3,-1 7 0 0,1-7 0 2,8 5 0 0,-7-5 0-1,-2 5 0 1,-2-5 0 0,-1 7 0 1,-3-7 0-4,-1 7 0 2,0-7 0 0,2 6 0 1,-3-6 0 2,1 6 0-2,0-6 0-1,5 0 0 0,1 5 0 0,-2-5 0 0,-2 0 0 2,-2 0 0-3,3 0 0 3,2 0 0-4,0 0 0 5,-1 0 0-2,4 0 0-3,-1 0 0 4,4 4 0-3,6-2 0 2,1 0 0 0,7 4 0-2,8-6 0 2,-2 0 0 7,4 7 0-13,-1-7 0 6,1 0 0-2,1 0 0 2,-1 0 0-2,0 0 0 2,0 0 0 1,-1 0 0-2,1 0 0-2,-6 0 0 3,-4 0 0 0,-2 0 0 0,-4 0 0-1,5 0 0 2,5 0 0 1,-4 5 0-6,3-1 0 3,-3 6 0 3,2-5 0-6,-2 1 0 6,-1 0 0-2,-7-3 0-1,1 2 0 0,0-5 0 0,-5 0 0-1,2 0 0 2,-4 0 0 0,7 0 0-1,1-5 0 0,-7-4 0 1,-5-2 0 0,4 1 0 0,-11 1 0 1,-1 2 0-4,1-1 0 4,0 2 0 0,-5 6 0-5,-4-5 0 4,-1-1 0-1,2 6 0 0,-2-6 0 2,-3 0 0-3,5 5 0 6,1-6 0-10,-2 2 0 8,7 5 0-4,-4-5 0 4,-5-2 0-5,-1 5 0 6,0-2 0-6,-3 2 0 5,-2 2 0-5,-3 0 0 3,-1 0 0-2,-2 0 0 3,-5 0 0-1,-3 0 0-2,-5 0 0 3,0 0-8-3,0 0-87 2,-16 0-68-2,-51 15-69 3,21-10-47-2,-11 0-141 2</inkml:trace>
    </iact:actionData>
  </iact:action>
  <iact:action type="remove" startTime="58478">
    <iact:property name="style" value="instant"/>
    <iact:actionData xml:id="d11" ref="#d10"/>
  </iact:action>
  <iact:action type="add" startTime="58494">
    <iact:property name="dataType" value="strokeEraser"/>
    <iact:actionData xml:id="d12">
      <inkml:trace xmlns:inkml="http://www.w3.org/2003/InkML" xml:id="stk11" contextRef="#ctx0" brushRef="#br1">25615 23041 452 0,'0'0'229'20,"0"0"-118"-20,0 0 36 0,0 0-63 5,0 0-50 3,0 0-20-2,0 0-14 1,3-5-11 2,-3 5-21-1,0 0-57-2,0 0-115 3,0 0-170-2</inkml:trace>
    </iact:actionData>
  </iact:action>
  <iact:action type="add" startTime="60065">
    <iact:property name="dataType"/>
    <iact:actionData xml:id="d13">
      <inkml:trace xmlns:inkml="http://www.w3.org/2003/InkML" xml:id="stk12" contextRef="#ctx0" brushRef="#br0">14203 18665 103 0,'0'0'393'5,"0"0"-259"-1,0 0 37 4,0 0-61 0,0 0-26 0,0 0-4-2,55 0-15 2,-42 0-1 1,0 0-3-2,-6 0 4 0,6 0 6 0,0 0-17 2,2 0-12-2,5 7-4 0,-1-7-11 0,3 5-3 2,-2-3-6-1,12 1-6-2,-4 6 1 2,5-4-1-1,3-5 1 1,-5 6 0-1,5-6-5 10,-3 2 0-15,3-2 1 4,-4 0-4 5,4 0 4-8,-4 0 5 6,0 0 1-3,5 0-8 4,-4 0 2-2,7 0 2-2,0 0-2 3,-9 0-6-5,6 0 5 5,-4 0 8-3,-3 0 0 3,7 0-7-2,-4 0 5 3,8 4-6-3,-2-4 1 1,4 1-6-4,-2-1 1 5,-1 0-1 1,-3 0-1-4,2 0 1 1,-3 0-2 0,0 0 2 1,5 0 1 0,-2 0 1-3,5 0 4 4,-1 0-3 0,8-1 4-2,1-5-8-3,-1 0 5 6,5 1-6-3,-11-1 0 2,4 3 4-1,-5 0-2-2,-1 3 4 1,1 0 2 1,2 0-2-1,8 0 0 1,-3 0-3 3,4 0 0-8,-3 0-3 4,2 0-1 2,2 0 1 0,-5 0-1-1,1-2 1-4,-1-10-1 4,-5 6 1 0,5 2 0 2,-2 0 4-6,-1 4 1 5,-3 0 1-2,3 0 0 1,4 0-5 1,0 0 2-2,0 0-2-1,-4-6-1 2,0 6-1 2,4-5 1-5,-7-1-1 3,-1 6 0 0,-1 0 4-1,-2 0-1-1,-1-6 9 2,5 6-10 3,0 0-2-7,-6-1 4 4,9 1-3-1,-4 0 2 7,2-4-1-12,2 4-2 6,-2 0 0 0,0 0 2 4,5 0-2-10,-1 0 3 5,3 0-3 1,4 0 0 6,-4 0 1-12,4 0 1 5,-5 0-1 1,-3 0 2 0,-2 0-3-3,1 0 0 2,-12 0 0 3,4 0 0-5,1 0 0 4,8 0 0 1,-2 0-3-6,0 0-1 4,7 0 2 1,-2 0 2-2,0 0 0 0,5 0 3 2,0 0 0-5,-7 0 0 5,7 0-3-1,-5 0 0 1,-4 0 0-5,1 0 0 4,-4 4 0 2,6-3 0-5,1 5 0 5,0-6 0-2,-3 0 0-3,1 0 0 3,0 6 0 0,-2-6 0-1,4 0 0 2,-5 0 0-1,-7 0 0-4,-2 5 0 4,-2-5 0-1,-2 0 0 2,-1 6 0-1,0-6 0 2,4 4 0-7,0 0 0 7,-3-4 0-4,-1 0 0 2,6 6 0 1,-1-6 0-2,2 0 0 1,4 0 0-2,-1 0 0 1,1 0 0 1,-4 0 0 0,5 0 0 2,-1 0 0-5,5 0 0 2,3 0 0 2,2 0 0-1,1 0 0-1,0 0 0 1,-1 0 0-4,-4 0 0 5,3 0 0-2,-4 0 0 0,-1 0 0 2,-3 12 0-2,-2-12 0 0,1 2 0 0,-1 1 0 3,6-3 0-3,-1 0 0-1,4 0 0 3,5 0 0 4,-2 3 0-11,2 3 0 4,3-6 0 1,4 5 0 2,-1-5 0-2,-3 0 0-1,-6 0 0 5,0 0 0-7,-1 0 0 5,1 0 0-3,0 0 0 3,2 0 0-3,1 6 0 3,-2-6 0-2,1 0 0 1,-4 0-4 0,1 0 0-1,2 0 3 0,1 0-3 2,-8 0 0 0,6 0-1-6,-4 0 4 8,-3 0 0-3,4 0-1-4,-2 0 1 5,5 0-1-2,-1 0 2 5,1 0 0-8,-6 0 0 3,-1-6 0 1,1 6 0 0,-3-5 0-1,3 5-1 0,3 0 1 1,-6-6 0-1,4 0 0 1,-3 4-1-1,-1-3 0 1,0-2 1 0,0 1 0-2,2 6 0 0,-7 0 0 2,4 0 4 1,-4 0-3-3,1 0-1 2,-2-4-1 0,2 4-2 0,-1-4 6 0,5 4-6 1,0-6 3-5,4 1 0 6,5-1 0-3,2 6 1-1,1-7-1 2,-5 0 1 0,-4 2-1 0,-3 5 0 0,3-5-1 0,0-2 1-2,-5 7 1 3,2 0 0-4,-1-5-1 5,-7 5-1-1,5 0 1-7,-4 0 1 7,-2-3-1-1,0 3-1 0,-1 0-1-2,6 0 0 4,1 0 2-3,-2-5-2 2,2 5 0-3,-5 0 1 3,-4 0-1-3,-1 0 1 3,-7 0 0-3,1 0 1 2,-6 0 0-2,6 0 0 1,0 0 0 0,2 0 0 4,2 0 0-3,1 0 0-3,2 0 1 1,-6 0-1 2,-3 0 0-1,2 0 0 2,0 0 1 0,1 0 0-3,-6 5-2 2,5-5 2 0,-3 0-2-3,-6 0 1 3,-4 0-1 1,-5 3-5-1,-5-3-35-4,-3 5-36 4,0-5-55 1,-3 7-50-1,-47-2-55-2,21 0 24 2,-5 3-220 0</inkml:trace>
    </iact:actionData>
  </iact:action>
  <iact:action type="add" startTime="64544">
    <iact:property name="dataType"/>
    <iact:actionData xml:id="d14">
      <inkml:trace xmlns:inkml="http://www.w3.org/2003/InkML" xml:id="stk13" contextRef="#ctx0" brushRef="#br0">27846 18679 453 0,'0'0'207'2,"0"0"16"4,0 0-71 2,0 0-60 0,0 0-22-2,0 0-11 1,0 0 1 2,0 0 2-3,106 0-8 4,-85 0-14-4,0 0-5 3,6 0-1-2,1 3-7 0,-1-3 3 0,11 0-8 3,-2 0-3-3,8 0-1 0,-1 0 14 1,-2 0-9-2,8 0-5 4,-2 0 4 8,-3 0-8-18,6 0-3 10,-4 0 0-10,-1 0 0 9,9 0-6-2,2 0 1 2,4 0-1-2,1 0-2-1,-5 0 1 4,-5-3 1-1,1 1 5-3,-7-3-2 4,7-2 0-6,-7 7-1 3,1-6 2 4,4 6-3-8,-10-8-2 7,8 8 1-4,-1-6-4 8,9 1 1-12,11-1 0 6,2-5 3 0,-8 3-5-3,-3 3 1 3,-11-2 1 1,-11 7 2 1,4-5-4-5,0 5 2 3,2-3 5-1,1 3-4 3,1 0-3-6,5 0 1 6,-3-5-1-6,5-1 0 4,8 0 2 1,2-2-2-3,6 5 0 3,-2-1 2 0,0-1 0 0,2 5 0-5,-9 0 1 2,-1 0-2 8,-4 0 0-12,-4 0 2 8,2 0-3-6,0 0 3 4,0 0-3-1,2 0-1 3,2 0 1-2,3 0 2-1,-1 0 1 1,-1 0-2-4,2 0 1 4,-1 0 0 1,4 0-4 0,1 0 2-5,-1 0 0 6,0 0 0-2,-2 0 0 0,-2 0 0-4,-1 0 1 4,2 0 2 0,-1 0-2 0,-3 5 0 0,2-1 2-2,-2 2-3 2,1-1-1 1,7 1 1-2,2 0 0 1,0-1-1 2,2 3 1-6,-9-1-1 4,-3-2 0 1,-7 0 1-3,0 3-1 8,6 4 1-12,0-1 0 7,-1-3 0-5,0-2 0 4,2 6 0 0,-1-10 0 2,-3 1-3-6,0 6 3 1,1-9 3 7,-5 5-3-5,-5-5 0 0,-8 0 0 0,-5 0 0 3,-1 0 0-6,-2 0-1 4,-5 0 2 0,3 0-2 0,-5 0 2 1,-4 0-1-4,7 0 0 3,-8 0-1-1,-2 0 1 3,-3 0 0-2,-4 0-4-3,-1 0 0 5,3 0-14-4,-6 0-7 1,0 0-13 0,0 0-31 1,0 0-38-2,0 0-15 2,0 0-51-1,-13 0-79 2,-3-5-152-2,4 5-199 1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16:44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95">
    <iact:property name="dataType"/>
    <iact:actionData xml:id="d0">
      <inkml:trace xmlns:inkml="http://www.w3.org/2003/InkML" xml:id="stk0" contextRef="#ctx0" brushRef="#br0">11308 15363 576 0,'0'0'255'3,"0"0"-130"2,0 0 46 4,0 0-50-2,0 0-22 0,0 0-6 1,0 0-25 0,197-39-11 1,-137 14-4-3,12-6 3 1,9-8-6 2,11-6-1-2,3-6-10 2,8-3-4-2,2-2-1 1,-10 1-10-1,1 1 0 11,-6 0-9-17,-10 9 2 3,2 3-2 9,2 3-5-13,2-4 1 10,7-5-3-1,-1 4-2-2,0-7 1 2,-5 4 1-4,-5 1 1 2,-6 1-1 2,-4 4-4-3,-5 1-4 1,-6 7 0 0,-3-1 0 4,-2 0 0-7,7-5 0 5,6-4 0 2,2-4 0-7,0-4 0 1,-1 1 0 6,-9 5 0 3,0 6 0-12,-9 2 0 4,4 3 0 2,-4 7 0 0,1-3 0 1,-6 8 0-5,9-1 0 4,-7-4 0 0,7-2 0 1,4-1 0-5,-7 1 0 4,-2 2 0 1,1 2 0-1,-11 5 0 1,-8 3 0-6,-2 6 0 6,-7 2 0 1,-3 3 0-6,-10 2 0 4,-4 0 0 0,-1 1 0 1,2-2 0-4,-4 0 0 4,-4 1-5-1,3-2-4 0,-3 6 4-4,0 0 2 5,0 0 0-1,0-3 0 1,-15 3-5-2,-41 0 3 0,-21 0 5 1,-20 0 0 0,0 0-2-1,-2 13-6 0,14-3-1 5,9 1 1-9,12 4 0 4,19-4 2 2,6-4 2-4,22 3 2 5,7-5 2-5,10-5-5 4,0 0 4-3,0 0 1 3,14 0-3-2,41 0-7 2,19 0-4-2,18 0 9 6,0 0 4-12,10 0 1 6,-12-7 0 2,-8-6 0 0,-18 5-2-5,-16 5 0 6,-16 3 1-2,-18 0 2 3,1 0 0-9,-6 0-1 5,-7 11-2 0,-2 11 2 1,0 13 0 1,0 5 3 0,-8-1-2-5,-20 0 0 5,1-6-1-2,-2-4-2 3,5-10 1-4,0-2-3 0,1-6-28 4,5 1-39-5,2-7-3 4,0 3-22-3,6-4-23 2,10-4-24-2,0 0-29 2,0 0-150 0</inkml:trace>
    </iact:actionData>
  </iact:action>
  <iact:action type="add" startTime="9845">
    <iact:property name="dataType"/>
    <iact:actionData xml:id="d1">
      <inkml:trace xmlns:inkml="http://www.w3.org/2003/InkML" xml:id="stk1" contextRef="#ctx0" brushRef="#br0">15687 12787 544 0,'0'0'66'2,"0"0"76"4,0 0-35 2,0 0-18 0,0 0-4-2,0 0-21 4,-219 101-11-3,157-54-4-1,5 7-1 2,8 5-3 0,14 3-3 0,18 0-11 0,17 2 9 0,0-3-5-1,23-7 1 0,34-11-10 1,17-18-9-1,14-16-8 2,3-9-5 12,-7-7-3-21,-12-35 0 0,-19-14-1 10,-22-14-1-3,-21-6 0 2,-10-3 0-3,0 7-3 1,-38 10 1 1,-18 11-33 0,-16 14-86 5,33 34-63-11,3 3-140 5</inkml:trace>
    </iact:actionData>
  </iact:action>
  <iact:action type="add" startTime="12722">
    <iact:property name="dataType"/>
    <iact:actionData xml:id="d2">
      <inkml:trace xmlns:inkml="http://www.w3.org/2003/InkML" xml:id="stk2" contextRef="#ctx0" brushRef="#br0">2949 17445 17 0,'0'0'268'5,"0"0"-148"4,0 0-13-5,0 0-14 3,0 0 15 1,0 0-15 1,0 0-16-2,4 32-5 0,-4-27-19 1,3-5-14 0,0 0-10-2,4 6-8 3,-1-4-2-2,7 2-5 2,3-4-4-3,6 0-2 2,5 0-3 1,2 0-1-1,2 0-2-4,2 0 3 4,3-4-2 1,8-9 2-2,1-1 1 8,7 2 2-15,-4-5-1 10,0 9-1-4,-9 2 4 4,-2 4 1-5,2 2 0 6,-7 0-2-4,-3 0 7 0,3 0-1-1,3 0-2 1,1 2 1 2,2 4-5-1,4-1-2-3,-1-5-1 4,-1 0-3-2,-4 0 4 3,5 0-1-6,-2 0-4 3,2 0 4 2,-1 0 1 0,4 0-5-3,-1 6 0 2,8 0 1 5,1 2 4-11,12-8-2 6,0 7 1 0,4-7-2-1,4 0-3-2,-6 5 1 5,-3-5-1-1,-6 5 0-4,-5 4 0 3,-1-4 2 5,-2 1-2-10,2-6 1 8,2 0-2-9,-5 2 0 6,9 2 4 1,-1 1-2 2,5 3 0-9,-1-3 1 6,3 5 3 1,7 1-3-3,-2-5 2 3,2-1 2-5,-4 3-4 4,-2-1 6 7,0-2-3-12,0 3 1 5,5-4 2-3,8-4-5 2,-1 0-2 2,6 0 2-3,1 0-1 3,-8 0 0 0,2 0-1-5,-5 0 0 6,-8-7 4-5,0 2 0 3,-3 0 0 6,6 2-4-12,2-3 3 6,4 6-2 1,3-4-2-5,6 4 2 6,-7 0-2 4,-5-2 0-13,-7 2-1 7,-8 0-1-3,-2 0 1 3,0 0 4-1,-1 0-3 3,-1 0 1-4,3-5 0 2,-3-7 0 4,5 4-1-10,11 1 2 7,-3-3-2 1,2 3-1-6,-2 6 3 5,-3-5-1-4,-2 0 0 3,7 1-2-1,-1-1 3 3,-7 3-2-6,1 0 3 6,-12 3-1 2,0 0 1-10,-10 0-2 7,-4 0-2-2,-5 0 0 6,-13 0 0-11,-7 0-6 6,-1 0-32-3,-7 0-51 5,0 0-64-4,0 0-81 1,-25 0-288 0</inkml:trace>
    </iact:actionData>
  </iact:action>
  <iact:action type="add" startTime="19748">
    <iact:property name="dataType"/>
    <iact:actionData xml:id="d3">
      <inkml:trace xmlns:inkml="http://www.w3.org/2003/InkML" xml:id="stk3" contextRef="#ctx0" brushRef="#br0">21543 15822 570 0,'0'0'117'3,"0"0"41"3,0 0-45 2,0 0-13-2,0 0-4 4,0 0-11-3,0 0-11 1,0 0 12-2,24-15-10 3,3 1-16-1,12 0-3 0,3-5-3-3,13-3-13 3,2 2-6 0,-1-7-8 6,2 3-3-14,2-1-3 8,4-4-9 1,-4 1 0 10,7 3-2-19,-6 0 0 7,3 0 0 2,-11-1 0-5,0 3-5 4,-3-1 2 2,1 4-1-6,0-9 0 9,5 4 0-12,8 0-2 7,-4 0 1 0,-2 3-2 0,-2-3 0-3,-2-1 0 8,-1 1 0-9,-6 3 0 4,-1-2 3 1,2-1-5-4,-7-1 2 2,2-5-1 1,5 1 1 6,-6-4-1-12,1 3 1 6,1 4 1 1,-1-2-4-5,4 4 5 5,-4 5-1 0,1-4-1-3,-4 4 1 0,4 0-2 3,-4 3 1 2,8-3-1-6,4 1 0 3,5-7-1-3,4 2 1 3,8-8 0 1,-2-2-1-3,1 1 1 2,2-1 1 1,-6-3-3 3,2 1 1-10,-2-2 1 5,-3 3-2 1,4 1 1 4,-1 0-2-9,-3 4 1 5,3-5 0 1,-8 3-2-4,-5 0-1 2,-5 2 2 1,-12 4 0 0,-5 5 1-3,-5 2 0 4,-6 5 0 0,-4 6 0-1,-10 2 0 4,1 1 3-9,-5 3-6 6,0 2 6-5,0 0-2 3,0 0-1 1,0 0-3-1,0 0 1 1,-36 0 2-1,-22 0 0 3,-25 7 1-5,-3 14-1 3,-14-4 1 0,-7 5-1-1,7 3-1 2,7-3-2-3,9 0 3 3,15-2-3-2,8-3 1 1,17-7 2-2,17 0-4 3,11-8 3-2,14 1 0 2,2-3-2-1,0 2 2-3,0-2 0 0,42 4-2 4,28-1-1-1,27-3 3 0,10 0 0-3,8 0 1 5,-6 0 0-3,-12 0 0 2,-16 0-2-5,-14-9 0 4,-14-2-2 0,-6 2 3 2,-7 1 1-4,-12 1 2 4,-8 0-2-4,-7 4 1 3,-6 1-1-4,-7 2 1 2,0 0 1 1,0 0-1 0,0 27-1-2,-14 12 0 2,-12 1 0 2,3-5 0-4,2-5-4 2,1-6-14 1,5-7-22-4,7 2-25 3,0-14-25-2,7-2-13 2,-3-3-14 0,4 0-38-2,0 0 18 3,0 0-65-2,13 0-182 2,-2-15-231-1</inkml:trace>
    </iact:actionData>
  </iact:action>
  <iact:action type="add" startTime="20869">
    <iact:property name="dataType"/>
    <iact:actionData xml:id="d4">
      <inkml:trace xmlns:inkml="http://www.w3.org/2003/InkML" xml:id="stk4" contextRef="#ctx0" brushRef="#br0">25583 14057 315 0,'0'0'128'2,"0"0"3"0,0 0-14 6,0 0-28 1,0 0-13-2,0 0-24 0,100-54-6 0,-100 54 1 2,-27 0 18-1,-26 0 10 5,-7 2 0-10,0 25-35 4,7 3-5 1,6 5-6-1,15 3-3 1,11 8-2-1,13 3 3 3,8 8-3-5,0 2-11 1,39-6-1 12,18-5-2-15,4-18 1 3,5-9-2 0,-5-15-5 2,-7-6-1 0,-11 0-3-1,-9-24-1 0,-14-20-1-1,-10-6-1 4,-10-7-1-1,0 1 0-6,-11 6-8 7,-28 8-16-3,-11 7-60 0,-6 16-54 3,31 19-82-3,2 0-402-1</inkml:trace>
    </iact:actionData>
  </iact:action>
  <iact:action type="add" startTime="24067">
    <iact:property name="dataType"/>
    <iact:actionData xml:id="d5">
      <inkml:trace xmlns:inkml="http://www.w3.org/2003/InkML" xml:id="stk5" contextRef="#ctx0" brushRef="#br0">24474 18252 719 0,'0'0'179'5,"0"0"-12"0,0 0-72 1,0 0-20 2,0 0-6 1,0 0-1-1,0 0-7-2,86 0-13 6,-50 0 1-7,-1 0 3 2,5 0 1 0,1 0-8 1,4 0 5-1,6 0-19 1,1 0-7-1,9 0-6 0,-5 0 0 4,4-5-2-6,-2-5 1 19,1 8 1-24,8 0-5 0,-2 2 1 10,-3-5-6-6,8 5 2 5,-5-7-2-2,8 7-1 2,3-8 0-2,-5 6 2 2,6-2 0-4,-9-1 0 4,-2-1 1-4,0 0 1 2,-5 4-3 3,6-2 1-2,-6 3-2-4,5 1 0 6,-2 0 1-1,-1 0-1-1,2 0 3-4,-4 0-6 4,2 0-4 1,3 0 0 0,0 0 0-5,-8 0 0 4,-1 0 0 0,-6 1 0 1,-5 5 0-3,5 0 0 3,-2 5 0 0,2-7 0-5,1 6 0 3,-4 2 0 2,5-8 0 0,7 6 0 3,-2 1 0-10,0-2 0 5,7 1 0 3,-10-3 0-5,10-7 0 1,15 5 0 6,-7-5 0-8,15 0 0 4,-7 0 0-3,3 0 0 5,-1 0 0-2,-6 0 0 6,2 0 0-12,-6 0 0 7,4 0 0-6,-2 0 0 9,-4 0 0-7,-7 0 0 1,-18 0 0 3,-8 0 0 0,-11 0 0-5,-6 0 0 3,-7 0 0 2,-12 0 0-2,-2 3-4-1,0-3-72 4,0 0-35-4,-13 0-74 3,-35 0-69-1,20 0-65 0,-11 0-448 0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23:45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33">
    <iact:property name="dataType"/>
    <iact:actionData xml:id="d0">
      <inkml:trace xmlns:inkml="http://www.w3.org/2003/InkML" xml:id="stk0" contextRef="#ctx0" brushRef="#br0">1567 8128 717 0,'0'0'175'6,"0"0"-51"1,0 0-29-3,0 0-22 4,0 0-25 0,0 0-9 0,21 0-2 0,-21 25-13 0,0-1 3-2,0 8 3 3,0-2-2-3,0 2-11 4,0-4 1-4,0-6-6 4,0-5-1-4,0-2-6 1,0-8-5 1,0-4 5 0,0 0-5-1,0-3 5-1,0 0-1 4,0 0 3-4,0 2 1 1,0-2-2 2,0 0 2-3,0 0 0 6,0 0 2-8,0 0-1 2,0 0-2 3,0 0-1-2,0 0-1 2,0 0 2-4,8 0 2 3,17 0-4 1,1 0 5-2,-6 0 5 4,4 0-2-7,-4 0-2 3,6 0 0 1,-1 0-1-2,4 0-1 5,-2 0 1-5,2 0 5 12,-4 0-3-18,4 0 1 6,-5 0 3 9,0 0-3-10,9 4-3-4,-10-3-1 5,13-1-3 3,-2 0 0 3,-4 0-2-9,8 0-3 4,-2 0 3 0,-3 0 1 3,1 0-3-4,2 0 0 12,-3 0 3-16,2 0-2 4,-2 0 0-2,1 0 3 2,-4 0 2 5,2 0 0-6,-4 0-1 4,-1 0 0-3,-1 0 2 2,-3 0-2-1,1 0-4 2,0 4 1-2,1 2 1 1,7-4-1-3,0 2 1 3,-3-4-1 0,3 1 2 0,0-1-2-3,-1 0 2 4,-3 0-3-1,1 4-1 1,-2-4 6-2,1 0-4 2,-2 6 1-2,-6-4 1 0,6 3-1-3,2 2 2 5,1-2-4-1,4 0-2 0,-1-2 0-2,2 0 0 2,5 1 2 1,-9-2-2 0,8 1 0-5,-2-1 1 3,-3 2 0 0,2-2 1 1,-3 5-2-1,6-3 0 0,1 2 0 1,2-3 0-1,2 1-1 0,3-4 1 1,5 0 0-1,-3 0 1 2,4 0-2-2,-1 0 1-1,-2 0 0 4,-8 0-1-2,-1 0 1-2,-6 0 3 3,-1 0 2-2,0 0-2 2,-1 0-1-4,7 0 2 6,-2 0-2-5,8 0 2 2,-1 0-4 1,-3 0 0-1,5 0 0-1,-1 0 4-1,-1 0-5 2,5 0 2 3,-5 0-1-8,-1 0 1 6,-2 0-2-1,-5 0-2-3,5 0 2 3,-2 0 0 3,-2 0 1-8,0 0-1 5,-3 0 0 0,0 0 0 3,2 0 1-5,-4 0-1-1,4 0 1 4,-1 0 0-2,-2 0 0 2,2 0 0-1,-6 0-1 0,0 0 2-2,3 0-1-1,0 0 2 5,0 0-3-3,0 0 1 7,4 0-1-12,-3 0 2 8,3 0-2-6,1 0 0 13,-10 0 0-11,1 0 1-6,-1 5-1 9,1-3 1-4,-4-2 0 6,3 3-1-8,-4 0 0 8,1-1 0-6,0 1 0 3,-9 0 0-1,1-3 1 0,-4 3-2 2,-3-3 3-4,1 3-2 5,-3-3 1-4,-1 0-2 5,-2 0 0-7,1 0 1 4,-1 0 0 1,-4 0-1-1,0 0 1-4,0 0 0 3,0 0 0 2,0 0 0 1,0 0 0-3,0 0-3-2,0 0 1 3,0 0 2 0,0 0-4-3,9 0 0 4,-4-20 0-2,9-17 2 3,-7-2 0-1,1-3 0-5,-3-5-17 4,2-5-26-1,-1 5-16-1,-6 13-25 2,0 9-61 0,0 15-47 1,0 10-109-3,0 0-291 3</inkml:trace>
    </iact:actionData>
  </iact:action>
  <iact:action type="add" startTime="7607">
    <iact:property name="dataType"/>
    <iact:actionData xml:id="d1">
      <inkml:trace xmlns:inkml="http://www.w3.org/2003/InkML" xml:id="stk1" contextRef="#ctx0" brushRef="#br0">7828 7990 175 0,'0'0'190'6,"0"0"-113"-1,0 0 11 2,0 0-21 0,0 0-7 1,0 0 6 0,0 0 7 2,0 0-13-5,17 0-2 4,-17 0 10-3,0 0-8 2,0 0-6-1,0 0 0 2,0 0-12-2,0 0-10 2,5 5-4-3,-2 10 1 0,-3 9-15 3,0 5-11-1,2 4 6-1,-2-1 1 0,0 0 0 1,0-7 0 2,0-5-1-5,0-8-4 3,0-7 6-1,0-5 3 1,0 0-7-1,0 0-4 0,0 0 2 1,0 0 1 2,0 0 2-3,0 0 3-2,0 0 5 6,0 0 6-6,3 4-1 2,13-3-1 0,3 6-4 1,13-2-16 1,6-2 0 8,-8-3 1-14,11 0 2 1,-8 0 0 3,9 0 0 1,0 0 8-2,0 0 2 5,5 2-1-7,-4 1 4 4,5-3-3-1,1 0-2 1,-1 0-2-1,1 0-7 2,-5 0 4-2,-5 0 2 1,-7 0-1-2,4 0 1 0,-6 4 1 1,1 1-1 2,2 4 1-2,-2-7-1 1,1 4-2 0,-3-3 0-1,0 3-2 4,-2-1 7-7,5-1-7 5,-7 0-2-1,2 0 0 0,2-4-1-4,-6 2-1 6,-2 1 1-4,2 2 1 2,-6-1 1-2,-4-4 0 1,2 0-2 3,-4 0-1-3,-2 0 3 1,3 3-3-2,-5-3 0 3,-1 2 2-2,-2-2-2 0,-1 0-1 0,-3 0 1 1,3 0 0-1,-3 0 2 2,0 0-2-2,0 0 0-1,0 0-2 5,0 0 2-7,0 0-1 6,0 0 0-2,0 0 0-2,0 0-2 2,1 0-1-2,8-19 1 2,-5-19 1 0,9-6 2-2,-7-1-1 3,1-3 1 2,-5 3 0-5,7 0-1-2,-7 12 0 4,3 5 1-1,-2 13-1 2,1 3-1-3,-4 11-5 3,0-3-24-2,0 2-41 1,0 2-22-2,4 0-74 2,1 0-79 2,6 17-710-4</inkml:trace>
    </iact:actionData>
  </iact:action>
  <iact:action type="add" startTime="17314">
    <iact:property name="dataType"/>
    <iact:actionData xml:id="d2">
      <inkml:trace xmlns:inkml="http://www.w3.org/2003/InkML" xml:id="stk2" contextRef="#ctx0" brushRef="#br0">22816 7716 361 0,'0'0'101'2,"0"0"52"3,0 0 23 4,0 0-92-1,0 0 1-3,0 0-21 4,0 0-12-1,0 0-1 0,0 0-6-2,-117-31 9 3,76 31-7-2,-10 0-4 2,-1 0 1-3,-12 0-13 3,3 17-2-2,-11 0-9 1,0 10 5-3,-5 3-9 4,-3 4 3 5,3 11 3-8,0 2-2-2,11 7 2 4,-4 4 5 2,6 4-12-2,3 8 4-4,5 6 2 4,2 1 5 1,1 9 4-2,5 0-10-1,-2-4-2 2,7-1-4-1,10 0 1 4,5-3-5-7,15 3 1 5,10 0 0 2,3 1 4-6,13 3-6 3,39-7-1-1,17 3 4 0,17 5 3 3,22-2-10-6,22 0-3 2,27-5 3 2,8-7-5 1,15-18 0-1,-2-15-5-1,6-15 1 4,-3-23 0-8,-8-1-2 4,-12 0 5 3,-13-22 0-4,-18-20 1 4,9-22 0-7,-7-28-1 8,-9-34-3-4,-8-29 0 6,-22-32-4-12,-30-14 1 6,-19-18 6 3,-27-10-11-4,-17 9 6 0,-13 24-10 2,-48 33-2 7,-16 41-7-14,-20 41-9 8,-26 28-25-4,-17 19 7 4,-21 19-45-1,-15 10-70-3,108 5-54 4,4 5-153 1</inkml:trace>
    </iact:actionData>
  </iact:action>
  <iact:action type="add" startTime="18660">
    <iact:property name="dataType"/>
    <iact:actionData xml:id="d3">
      <inkml:trace xmlns:inkml="http://www.w3.org/2003/InkML" xml:id="stk3" contextRef="#ctx0" brushRef="#br0">10918 15647 181 0,'0'0'268'4,"0"0"-175"-3,0 0 76 6,0 0-56 1,0 0-30-1,0 0-15 1,-188-92-18 0,118 75-19 1,-4 2 5-2,-7 2 6-1,-9 4-5 2,-5 6-5 0,3-2-3 1,-2 5 0 0,-2 0-5-2,11 0-2-2,-5 5 1 1,-7 20-3 14,-7 10-2-20,-2 9 3 10,-6 10-2-9,3 8-8 8,8 2-6-2,1 3 8 2,0 4-8-1,4 2-4 0,-1 0 2 1,1 11-2-5,7 15 9 3,-3 10 1 1,10 15-6 3,0 20 4-7,6 4 12 4,15 10-11 0,14-1 3 1,18 5-2 2,29 1-2-9,0 0 8 6,60-1-13 0,40-12-2 4,35 2 0-11,28 3-1 6,33-12 3 3,23-5-2 2,13-20-1-10,9-22-1 7,-5-27 0-1,-7-15 1-1,-3-28-1-1,-4-26 4 3,2 0-4-3,-3-74 0 3,-10-58-1-3,-8-55 2 0,-19-58-4 4,-23-53 3 1,-30-47-2-8,-37-30-1 3,-48-7 0 3,-46 28-4 0,-16 48-23-5,-79 58-28 5,-44 52-20-1,-35 38-28 0,-31 30-45 0,105 128-77-2,10 0-266 1</inkml:trace>
    </iact:actionData>
  </iact:action>
  <iact:action type="add" startTime="21406">
    <iact:property name="dataType"/>
    <iact:actionData xml:id="d4">
      <inkml:trace xmlns:inkml="http://www.w3.org/2003/InkML" xml:id="stk4" contextRef="#ctx0" brushRef="#br0">28824 18297 313 0,'0'0'97'5,"0"0"18"0,-165-3 23 2,106 3-12 2,-14 0-14-3,-20 0-29 2,-11 0-16 0,-28 0-2 0,-17 0-10 1,-24-10-16-4,-19-10 11 3,-17-9-17 1,-20 1 19 8,-15-3-4-17,-18-5-11 8,-19-2 4-1,-9 8-16 7,-2 6-7-12,11 3 3 8,23 10-10-6,34 8 0 4,26 3 1-1,19 0-6 1,5 0 9 4,13 7-8-10,0 6-1 5,16 2-5 2,6-5 0 2,5 2 1-9,10-10-2 6,3-2-3 2,20 0 3 1,2 0 0-9,11 0-4 6,4 0 3 0,1 0 1 1,5 0 0-6,13 0-1 4,-2 0-9 2,2 0-3-1,-3 0-10-1,-8 0-5 4,0 3-4-7,9 11-44 4,12 6-35-1,13 0-12 1,24 2-72 1,18-20-145 2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26:11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3">
    <iact:property name="dataType"/>
    <iact:actionData xml:id="d0">
      <inkml:trace xmlns:inkml="http://www.w3.org/2003/InkML" xml:id="stk0" contextRef="#ctx0" brushRef="#br0">1002 6491 491 0,'0'0'155'4,"0"0"-86"4,0 0 34-1,0 0-22 1,0 0-12-2,0 0 8 2,0 0 19 0,0-3-2 0,0 15-13-1,0 7-3 0,-1 7-26 2,-2-2-16-1,-2 8-3-2,1-5-11 2,4 2-11 0,0-1-7 1,-1-3 0-4,1-4-2 4,0-5 2-2,0-2-1 1,0-3-1 0,0-7 0-2,0-4 2 2,0 0 4-2,0 0 3 3,0 0 2-2,0 0 3 3,0 0 2-2,13 2-11-1,7 1 3 0,7-3 4-1,2 0 1 2,9 0 2-1,1 0 0 0,5 0-1 2,-1 0 7 0,-1 0 0 6,5 0-4-15,5 0 2 9,1 0-2-3,3 0 4 1,3 0-11-1,2 0 2 3,4 0-3-2,-7 0 0 0,-1 0-2 3,-4 0 2-1,1 0-3-4,-3 0-3 0,5 0 1 4,5 0 3-2,1 0-6 3,9-5 0-4,0-2-2 3,9-1 1-3,-10 3-2 2,-9 1 1-1,-5 1 1 1,-5 3-1 0,-5 0 3-2,1-2 1 0,0-1-1 3,3 1-2 0,-2-4-2-2,-2 1 2 0,-3-1-1 0,-5 0-1 0,-9 1 3 3,-1-2-1-4,-5 5-1 1,0-1 0 0,0 3 3 2,-2 0-3-3,2 0 2 2,-3 0 0-1,6 0-2 2,-9 0-1-3,7 0 0 1,-7 0 6 2,-1 0-6-2,0 0 1 1,3 0 1-2,-3 0-2 5,0 0 0-5,-2 0-2-1,-4 0 3 4,-1 0-1-1,-5 0 0-3,-4 0 1 3,0 0-1 0,0 0 2 0,0 0-4 0,0 0 2-1,0 0-1 0,0 0-5 2,0-8 3-1,0-12-1-2,0-11 0 1,3-6 1 2,-1 0-6 0,1-1-7-2,2-2-25-2,-2 1-35 4,2 3-62-3,-2-1-54 2,-3 31-84-1,4 6-168 2</inkml:trace>
    </iact:actionData>
  </iact:action>
  <iact:action type="add" startTime="3292">
    <iact:property name="dataType"/>
    <iact:actionData xml:id="d1">
      <inkml:trace xmlns:inkml="http://www.w3.org/2003/InkML" xml:id="stk1" contextRef="#ctx0" brushRef="#br0">6520 6135 705 0,'0'0'174'5,"0"0"-72"2,0 0-8 1,0 0-45-2,0 0-9 3,0 0 26-1,0 0 4-1,21-4-4-1,-16 18-26 3,-2 15 1-2,2-1-8 1,-2 3-9-1,-3-1-4 0,3-3-11 2,-3-5-4-2,0-6-3-1,0-5 0 2,0 1-1 0,0-4 1 0,0 2 2-2,0-6-4 2,0 2 9 0,1-1 3 0,2 1 6-2,1-3-7 2,3 0 11 0,-2-3-3 0,12 3-6-2,-1-1-6 2,7 2 0 0,2-4 5 0,4 1 2-1,6 2 1 0,-2-3 4 2,6 0 0-2,-2 0-4 0,3 0-3 2,4 0 3-1,1 0 1 1,-2 0-1-4,0-3-6 2,2 3 9 2,-1-1-1-1,-2-3-9-2,1 4-5 3,-2-2 7-2,1-4-6 2,-9 6 0-4,-1 0-1 3,-3 0 1-1,-1 0 1 1,-4 0-3-1,0 0 0 0,-7 0 1 1,-5 0-2 0,-1 0 2-3,-2 0-1 3,-6 0-1 0,0 0-1 0,0 0 1 0,-3 0 0-2,0 0 0 2,0 0-1 1,0 0 1-4,7 0-1 5,-1 0 0-4,4 0 0 3,1 0 0-3,2 0-1 1,-5 0-1 1,0 0 2 0,-3 0-1-2,-2 0 1 2,-3 0 0 1,0 0 0-1,0 0-3-2,0 0 3 2,0 0-1 0,0 0 1 0,0 0-1-2,3 0 0 2,-3 0 0 0,0 0-3 0,0 0 3-2,0 0-2 3,0 0-3-2,10-9 0 1,-3-2 3-1,2 2-3 0,-2 4 5 1,-7 5 0 0,0 0 1-2,0 0 0 2,0 0 0 1,0-3 0-2,0 3 0-1,0 0 3 2,0 0-2 0,0 0-1 0,0-7-3-2,4-10-2 2,-1-15-4 1,3-5 1 0,-3-7-10-4,-2 1 4 3,-1 7-7 0,0 8-21-1,3 8-17-1,-3 9-50 1,5 8-53 1,-5 3-99 0,2 0-257 0</inkml:trace>
    </iact:actionData>
  </iact:action>
  <iact:action type="add" startTime="11217">
    <iact:property name="dataType"/>
    <iact:actionData xml:id="d2">
      <inkml:trace xmlns:inkml="http://www.w3.org/2003/InkML" xml:id="stk2" contextRef="#ctx0" brushRef="#br0">19743 3226 621 0,'0'0'261'2,"0"0"-131"4,0 0 36 2,0 0-66-1,0 0 2 2,0 0 0-2,0 0-24-1,0 0 0 3,188-31-1-1,-151 28-7-3,-1 1-9 4,12 2-6-1,1-4-15 0,10 2-12-2,10-1 7 2,0-3-6 0,7 6-15 1,-4-4-14 3,1 4 0 0,-1 0 0-12,3 0 0 9,7 0 0-1,2 0 0-4,8 0 0 4,1 0 0 1,3 0 0-4,7 0 0 3,4 0 0 0,9 0 0 5,3-10 0-10,-3 2 0 12,-2 2 0-14,-6-2 0 7,-11 3 0-4,-2 1 0 4,-3 1 0 3,-2 0 0-4,-6 1 0-3,6-1 0 5,-4 1 0-1,12-10 0 1,6 0 0-1,9-1 0-3,10-4 0 4,5 0 0-1,-4 3 0 3,-3 0 0-9,-1 2 0 6,-7 5 0-1,0-2 0 3,0 3 0-6,3-2 0 5,-7 3 0-2,3-5 0 2,-12 0 0-3,-3 1 0 3,-5-3 0-2,-3 4 0 1,-5 3 0-2,-7 2 0 0,0-2 0 3,-6 1 0-2,1 1 0 4,2 1 0-7,9-1 0 4,-2-2 0 0,3 2 0 1,3-3 0-4,3 6 0 3,1-3 0 3,-1 3 0-7,1 0 0 4,6 0 0-1,6 0 0 1,5 0 0 2,-1 0 0-5,6 5 0 3,6-1 0-1,3-4 0 1,2 0 0 0,-4 0 0 6,-8 0 0-13,-9 0 0 7,-13 0 0-4,-10 0 0 6,-22 0 0-2,-11 0 0 0,-23 0 0-2,-13 3 0 0,-11-1 0 3,0 1 0-3,0 0 0 2,-29-3-39 1,-65 0-209-4,-60 0-17 5,62 0-39-2,-16 0-474 0</inkml:trace>
    </iact:actionData>
  </iact:action>
  <iact:action type="add" startTime="12820">
    <iact:property name="dataType"/>
    <iact:actionData xml:id="d3">
      <inkml:trace xmlns:inkml="http://www.w3.org/2003/InkML" xml:id="stk3" contextRef="#ctx0" brushRef="#br0">10234 12527 697 0,'0'0'241'4,"0"0"-64"3,0 0-41 0,0 0-41-1,0 0-4 0,0 0-17 2,0 0-4 1,115-64-2-1,-59 13 1-2,8-4-9 3,7-7-11-2,10-9-15 1,8-8-1-1,2-7-3 1,3-2-7 0,-5 3 0 1,-5 11-6 8,-5 8-4-16,-3 4 5 3,3 2-8 6,-5-3-4-2,3-1 0-4,-6-4 1 4,2-3-7 2,-5 4 0-6,-9 6 0 6,-5 11 0-3,-18 13 0 1,-8 8 0 1,-5 15 0-5,-13 6 0 5,-4 5 0-2,-6 3 0 1,0 0 0-3,0 0 0 5,0 0-4-2,0 0 1-1,0 0 0-1,0 0-6 2,-35 0 6 0,-14 14 3 0,-21 14 0 2,1 4 0-4,-2-2-2 1,8-5 1-1,11-5 1 1,9-6 0 1,11-5-2 0,11-8 0 3,17-1 0-8,4 0-3 6,0 0-13-1,0 0-5-1,0 0 12 1,25 0 5 0,18-5 6 0,11-10 0-3,-2 0 4 2,12-2-3 3,-5-3-1 3,-4 1 0-11,-4-2 0 4,-15 8 3 4,-10 2-3-2,-11 5 0-5,-9 6 0 5,-2 0 1 1,-4 0 1 1,0 0 3-7,0 0 9 5,3 28 5 0,3 12-19 1,-2 2 0-2,-4-10 3 0,0-5-3 2,3-5-2-1,0-10-11-4,-3-9-15 4,0-3-17 0,7 0-49 1,8 0-43-4,14 0-32 5,4-24-62 0,-20 11-28-5,0-4-264 5</inkml:trace>
    </iact:actionData>
  </iact:action>
  <iact:action type="add" startTime="13584">
    <iact:property name="dataType"/>
    <iact:actionData xml:id="d4">
      <inkml:trace xmlns:inkml="http://www.w3.org/2003/InkML" xml:id="stk4" contextRef="#ctx0" brushRef="#br0">12424 10504 555 0,'0'0'171'5,"0"0"-124"3,0 0 90-4,0 0-27 4,0 0-11 0,0 0-27 0,0 0-3-2,-155-69 6 2,99 102-6 0,-1 18-6 0,9 11-10 0,12 11-9 1,13 0-6-2,20-2-11 0,3-2-5-1,16-10-1 2,42-9-8 1,12-13-10-3,12-14-2 0,-5-14-1 15,-6-9 2-21,-1-3-2 10,-10-39-2-6,-4-19 0 3,-17-16 0 3,-10-19-3-6,-25-3-22 2,-4 5-13 5,-23 6-61-6,-31 17-86 4,18 63-44-1,4 8-420 1</inkml:trace>
    </iact:actionData>
  </iact:action>
  <iact:action type="add" startTime="16092">
    <iact:property name="dataType"/>
    <iact:actionData xml:id="d5">
      <inkml:trace xmlns:inkml="http://www.w3.org/2003/InkML" xml:id="stk5" contextRef="#ctx0" brushRef="#br0">6303 12232 336 0,'0'0'184'2,"0"0"-49"4,0 0-3 1,0 0-37 2,0 0-26-5,0 0-11 5,0 0-1-1,9-1-10 0,-5 1-6-2,-4 13-16 2,0 12-1 1,0 3-9-1,0 3 4-3,0 1 4 5,0-2-8-4,0 2 3 3,0-2-9-3,0-2-1 2,0-5-3 0,0-6-3 0,-4-6-1-3,4-9 3 4,0-2-3 2,0 0 6-5,0 0 4 0,0 4-1 1,0-1 1 2,0 2 1-2,11 3-11-1,12 1 7 1,4-4 2 1,0 0 8 1,8 1 6-4,3 0-5 4,2-3-8-2,4 2 2 4,2-2-2 5,8-3-1-12,-2 0-5-3,0 0-1 10,0 0 1-7,0 0 13 3,-2 0-7 2,0 7-2 5,0-7-3-12,-2 2 2 5,1 0-6 2,2-2-2-2,-8 0 3-2,1 0-3 2,-4 0 4 1,-7 0 3 2,4 0 2-6,-4 9-3 5,-3-5-2-3,7-2 1 3,-10 1-5-1,4-3 2 1,-2 0-2-3,-2 0 1 2,-1 0-1 0,-1 0 1-4,-2 0 0 6,0 0 1-3,1 0-2 3,-4 2 0-6,3 1 1 4,-4 0 0 1,5-1-1-1,-3-2 0-4,-1 4 0 7,-1-3 0-5,-2 3 2 2,-1-1-2-1,-4 0 1 1,-5-3 2 1,-3 0-1-5,-2 0 3 12,-2 0-3-14,0 0 0 9,0 0-1-11,0 0-1 11,0 0 0-6,0 0 0 4,0 0-1-1,0 0 1-1,0 0-1 0,3 0-2 2,7-11-3-3,0-25 2 3,6-16 3 0,-9-5 1-4,3-1-3 2,1-7 2 3,-1 3-1-5,-4 10-22 3,-6 18-25 1,0 17-34-2,0 11-77 2,0 6 9-2,0 0-150-3,0 0-479 4</inkml:trace>
    </iact:actionData>
  </iact:action>
  <iact:action type="add" startTime="17288">
    <iact:property name="dataType"/>
    <iact:actionData xml:id="d6">
      <inkml:trace xmlns:inkml="http://www.w3.org/2003/InkML" xml:id="stk6" contextRef="#ctx0" brushRef="#br0">7396 12713 199 0,'0'0'130'4,"0"0"22"3,0 0-50 0,0 0 2 2,0 0 6-3,0 0-9 2,0 0-25-1,23 8-8 2,-21-8-21-3,0 0-20 2,6 0-1 0,-2 0-2 0,4 4 9-2,0-4-11 2,-3 0 9 0,5 0-4 0,-1 0-5-2,5 5 8 2,2 0-7 0,2 4-3 1,-1-1 13-3,2 1-8 1,3-1-9 2,2-5 0-2,0 3-3 1,4-2-2-2,5 1-5 13,1-1 3-14,5 0-6-5,5-2 3 9,2-2 1-2,1 0-1 1,-5 0 0-2,4 0-2 4,-3 0-3-3,0-10 1 1,1-5-2-2,3 1 1 3,-5 6 0-1,-1-3 0 0,-5 7-1-4,3 2 6 4,-8 2-2 0,6 0 7-1,-7 0-3-1,0 0 5 3,-5 14 1-1,-2 0-7 0,-6 7 1-1,1-6-3 1,-4 9 0-2,-3 1 5 3,-1 5 0-3,1 1-10 1,-7-1 2 2,1 2-2-1,-4-4 0-1,0-9 0 0,-3 1 3 0,1-5-2 2,-1-1-1-2,0-6 0 0,0 1-3 1,0-4 2 1,0-5 0-2,0 0 1-1,0 0 0 3,0 0-1-1,0 3-1 0,0-3 0-1,0 0 1 0,0 0-1 1,0 0 2 0,0 0 0-2,0 0 0 1,0 0 0 1,0 0 0-2,0 0-1 4,0 0-2-4,0 0 3 3,0 0-3-3,0 0-6 2,-1 0-6-1,-31 0 5 1,-6 0 3-2,0 0-5 3,2 0 5-1,0-3 1 2,2-2 4-6,7-1-2 3,4 3 4 2,5-3-6 0,5 6 1-5,0-4 1 3,10 4-3 2,3 0 4-1,0-4 3-1,0 4 1 1,0 0 0-1,0 0 1 7,0 0 2-13,0 0 2 6,0 0 3 1,0 0 1-1,0 0-1 0,0 0 6 2,0 0 2 1,0 0 2-3,3 0 2-4,20 14-14 7,5 6-4-3,1-3 2 0,-1-4 4 1,-5-2 2 1,7-1-3-5,-8-2 5 7,-5 0-7-4,4-3 3-2,-7-1 6 4,-5-1-8-3,-2-3 0 3,-6 0 6-2,-1 0-6 1,0 0-1-1,0 0 0-1,0 0-3 3,0 0-1-2,0 0-1 2,3 0 4 0,10 0 2-2,3 0 7-2,2-8-8 5,1-9 1-5,1-3 0 4,3-7-2-2,2 0-1 1,2-7-2 0,-1-3 2-1,-2 2-3 2,-1 0 0 3,-7 7 3-10,-2 7-4 5,-4 6 1 1,-10 6 0 0,0 9-2-3,0 0 1 2,0 0 0 1,0 0 0 0,0 0-2 0,0 0 1-2,0 0-15 2,0 0-48 2,0 0-31-3,0 0-26 0,0 0-69 0,-4 0-69 1</inkml:trace>
    </iact:actionData>
  </iact:action>
  <iact:action type="add" startTime="22193">
    <iact:property name="dataType"/>
    <iact:actionData xml:id="d7">
      <inkml:trace xmlns:inkml="http://www.w3.org/2003/InkML" xml:id="stk7" contextRef="#ctx0" brushRef="#br0">1215 17396 594 0,'0'0'204'3,"0"0"-67"5,0 0-37-1,0 0-13 1,0 0-12 0,0 0-18-2,0 0-6 2,0 0-11 0,44 47-1 0,-40-22-9 0,-4 6 9-1,0 3-18 1,0 2 0 0,0 1-8-2,0-3 0 1,0-4 3 1,0-4-1 0,0-13 4 0,0 5-3-1,0-4 10 3,0 3-12-4,0-9-8 0,0 2 0 1,0 2 1 4,0-3-1-4,0 2-2-1,0-5-2 1,0 0 4 3,0-1 0-3,0 3-1 0,0-8 3-1,0 0 2 2,0 0 2 1,0 0 3-3,0 0 0 1,3 7-8 4,10-7-1-6,7 5-2 3,6-5-1-2,5 0 0 2,4 0 3-1,1 0 4 2,3 0 2-2,1 0 4 0,4 0-1 13,2 0 0-20,5 0 0 4,-2 0-1 4,-1-5-3 1,1-2 0-5,2-1-2 6,-6 3-1-1,12-1 2-2,-1 0-1-3,1 6 0 5,7-5-4 1,-2 3 0-4,-4 2 5-1,6 0-5 3,-3 0 3 0,-2 0 2 1,-3 0-2 0,1 0-3-5,0 0 0 4,2 0 0 0,5 0 0 0,-3 0 0-1,2 0-2 2,-5 2 0 3,-1 3 1-11,-3-5-4 6,2 6 3 3,-2 0 2 1,-4-6 2-8,7 3-4 5,0 2 6 1,3 0-3-5,0 7-6 3,1-12 0 3,0 5 0 4,1-2 0-12,-1 2 0 9,0 2 0-10,1-2 0 7,-1-5 0 5,3 5 0-10,-2-5 0 7,-1 0 0-6,-6 3 0 4,1-3 0 0,-6 0 0-1,3 0 0 3,-6 0 0-4,1 3 0 2,4 1 0-3,-1-4 0 6,-1 4 0-1,1-4 0-8,1 6 0 7,5 1 0 2,-5-7 0-8,0 2 0 6,0-2 0-2,0 3 0 3,-4-3 0-6,7 2 0 7,-1-2 0-8,-2 0 0 5,12 0 0 0,-3 0 0 2,-6 0 0-5,6 0 0 5,-12 0 0 0,6 0 0-8,-10 0 0 5,6 0 0 3,-5 0 0 4,-2 0 0-12,4 0 0 2,1 0 0 7,2 0 0-6,2 0 0 3,-4 0 0 2,8 0 0-6,1 0 0 5,1 0 0-2,5 0 0 2,-7 0 0-2,-1 0 0 0,-4 0 0 2,1 0 0-4,3 0 0 2,2 0 0 3,-7 0 0-6,5 0 0 4,-3 0 0 0,-1 0 0 5,4 0 0-11,4 0 0 5,4 0 0 1,5 0 0-1,-1 0 0 4,5 0 0-7,2 0 0 4,-2 0 0 0,3 0 0 0,1 0 0-1,-6 0 0 0,-1 0 0 3,1 0 0-7,1 0 0 8,-4 0 0-5,5 0 0 3,-8-2 0-2,-3-3 0 1,-4-2 0 0,-1 1 0 1,2 2 0-5,-2 0 0 5,-1-2 0 0,5 1 0-2,-3 5 0-3,5-5 0 4,0 5 0 0,-2-7 0 0,3 2 0-2,0 0 0 3,-8 2 0 0,0-2 0 6,-12 5 0-13,-3-7 0 2,-5 7 0 5,-8-5 0 4,4 2 0-11,-5 1 0 5,4-1 0 2,-5-3 0-3,-2 6 0 2,-3-6 0-3,2 6 0 5,-6-5 0-3,2 3 0 0,1-2 0 0,-2 4 0 2,1 0 0-3,1 0 0 1,0-4 0 2,-4 4 0 0,4 0 0-5,-8 0 0 2,1 0 0 4,-1-5 0-4,-1 5 0 3,1 0 0-2,0-4 0 1,1 4 0-2,0 0 0 2,-2 0 0-1,1 0 0 2,-1-8 0 0,5 7 0-2,5-5 0 1,-4 3 0-2,2 0 0 2,1 3 0 0,-4 0 0-4,-7 0 0 5,0 0 0-2,-9 0 0 1,0 0 0-2,0 0 0 2,0 0 0 1,0 0 0-1,0 0 0-3,0 0 0 4,0 0 0-2,0 0 0 2,0-5 0-3,0 5 0 1,0 0 0 3,0-6 0-3,0-7 0 0,0-17 0-1,0-9 0 5,0-10 0-6,0-3 0 3,0-5 0 0,0 10 0 1,0 0 0-2,0 5-45 0,0 10-10 0,0 13-28 0,-6 8-74 1,-9 5-32-1,-5 6-77 0,14 0-83 3</inkml:trace>
    </iact:actionData>
  </iact:action>
  <iact:action type="add" startTime="29679">
    <iact:property name="dataType"/>
    <iact:actionData xml:id="d8">
      <inkml:trace xmlns:inkml="http://www.w3.org/2003/InkML" xml:id="stk8" contextRef="#ctx0" brushRef="#br0">22668 9513 455 0,'0'0'235'7,"0"0"-130"0,0 0 16-3,0 0-41 5,0 0-16-3,0 0-15 3,0 0-3-2,0 0 15-1,7 155-20 3,-7-128 3-1,0-1 5 1,3-4-6-3,3-5-12 2,-3 2-14-1,1-2-5-1,7-2-3 2,-1-2-5 0,-3-4-2 1,6-7 0-4,3 4 0 4,9-6-2-2,6 0 1 2,10 0 0-2,3 0 1 0,-1 0 5 0,2 0 7 14,3 0 1-18,-3 0 1-2,5 3-3 7,0-3-2 1,6 0 0 0,5 0 5-5,-1 0 0 3,0 4 4 2,0 1 0 2,4-3 0-9,-6 4-5 7,-2-6-3 0,2 6 0-4,-3-4-2 4,-1 4 0-1,-2 3 4-1,-3 2 1-2,-5-1-4 4,8 2-1 0,-7 0-2 6,10-5-3-13,-3 7-3 1,8-2 5 6,-4 0-1 4,2-2-1-11,2-1 0 4,0-4-4 6,-9 1 6-7,3 3-3 2,-8-1 0 2,3-3 4-3,-1 4-3 6,5-3-2-11,-6 0-3 8,7-5 2-1,-6 3-2 2,-5-4 0-7,2 0 1 7,-4 0 0-2,2 0-1-2,-2 0 2 4,-1 0 1-6,-3 0 0 4,2 0-1 1,-4 0 1 4,2 0 2-11,5 0-1 6,2 0-2 0,4 0 0-4,-2 0 0 5,3 0-1-2,-1 0-1 3,-1 0 0-6,-4 0 0 6,-2 0 2-3,-4-4-2 4,0-1 0-8,-1 3 4 5,-3-1-3 1,-2 0 0 5,2 0 0-13,-3 1-1 4,4 2 1 6,-5-4 0-6,3 2 0 1,-1 2-1 3,-3 0 2 0,2 0-2 5,-1 0 0-12,2-3 0 2,-4 3 2 6,1-3-2 2,4-2 0-11,-5 3 0 8,2-2 2 1,3-2-1-5,0 3 0 2,-3 1-1 3,3-1 2-5,4 1-2 2,-5 2 1 2,2 0 1-4,3 0-1 3,2 0-1 0,1 0 1 2,9-4-1-6,-7 1-2 7,-1 0 1-4,-1 3 1-3,-5-2 0 3,0 2 2 2,-8 0-2-2,-2 0 0 1,-5 0-2-1,-5 0 1 0,-1 0 0 3,0 0 1-4,-1-3-3 2,-6 3 3-2,4 0-1 2,-7 0 0-1,-2-2 1 2,5 2-1-3,-3 0 0 4,-3 0-2-6,0 0-2 5,0 0-1 0,0-3 1-3,0 3-1 1,0 0 1 3,3 0 3-1,-3 0-1-2,0 0 1-2,0 0-2 2,0 0 1 2,0 0-1-1,0 0-4-4,0 0-1 6,0-4 3-3,0-1-1 3,0-15-4-4,0-10-2 1,1-13 8 2,2-13 4 0,1-3 0-5,2 0 0 3,1 6-21 2,-4 10-26 1,-3 15-24-4,0 14-36 1,0 14-89-1,0 0-53 3,0 3-211-4</inkml:trace>
    </iact:actionData>
  </iact:action>
  <iact:action type="add" startTime="38044">
    <iact:property name="dataType"/>
    <iact:actionData xml:id="d9">
      <inkml:trace xmlns:inkml="http://www.w3.org/2003/InkML" xml:id="stk9" contextRef="#ctx0" brushRef="#br0">9830 16631 633 0,'0'0'365'2,"0"0"-232"5,0 0 37 0,0 0-21-1,0 0-56 2,0 0-9 1,0 0 1-3,0 0-16 1,0 0-1 2,150-61 3-2,-79 18-16 0,28 4-5 1,16 5-28 0,25-3-22 2,24 6 0-5,4 8 0 14,-10 10 0-17,-6 13 0 3,-23 0 0 2,-17 0 0 2,-24 0 0-4,-11 0 0 4,-30 0 0 4,-14 0 0-12,-16 0 0 6,-14 0 0 2,-3 0 0-2,0 0 0 1,0 0 0-2,-3 0 0 2,-53 0 0-2,-46-49 0 2,-50-15 0 0,-33-8 0 4,-15-2 0-9,-2-1 0 5,5 4 0 1,17 12 0 1,19 3 0-6,24 17 0 5,25 10 0-2,19 10 0 0,32 7 0 0,21 4 0 3,24 3 0-5,16 5 0 4,0 0 0-5,0 0 0 6,6 0 0-4,38 0 0 2,19 0 0 0,11 30 0 1,5 15 0-4,-3 18 0 4,4 18 0-2,1 14 0 1,-2 21 0-1,-2 10 0 3,-4 7 0-3,-15 4 0 0,-8-14 0-1,-9-16 0 1,-18-25 0 4,-2-29 0-8,-13-23 0 6,-1-12 0 0,-4-18 0-4,-3 0 0 2,3 0 0 1,2 0 0 0,2-31 0-2,9-42 0 2,7-43 0 0,10-32 0 1,2-30 0-3,1-21 0 1,1-14 0 4,-5 14 0-5,-11 15 0 1,-6 35 0 2,-7 38 0-2,0 34 0 1,-5 28 0 0,-1 29 0-4,-2 10 0 6,0 10 0-3,0 0 0-1,0 0 0 0,-15 42 0 2,-42 32 0 7,-17 32 0-13,-13 27 0 8,-14 22 0-6,-4 13 0 6,-6 11 0 1,6-1 0-9,5-6 0 8,16-27 0-3,18-30 0-1,15-40 0 4,22-37 0-5,24-24 0 4,5-14 0-4,11-25 0 2,48-54 0 1,29-28 0-1,20-13-162 2,-62 55-138 1,-2 22-151-6</inkml:trace>
    </iact:actionData>
  </iact:action>
  <iact:action type="add" startTime="39890">
    <iact:property name="dataType"/>
    <iact:actionData xml:id="d10">
      <inkml:trace xmlns:inkml="http://www.w3.org/2003/InkML" xml:id="stk10" contextRef="#ctx0" brushRef="#br0">23036 11521 400 0,'0'0'369'2,"0"0"-220"5,0 0-5 1,0 0-56 0,0 0-9 0,0 0 0-2,138 0 4 2,-86 0-7 2,19 0-4-5,10 0-14 2,18 0-2 1,16 0-10 0,9 0-2-2,12 0-17 2,2 0 0 1,-7 0-13 7,-11-2-5-14,-16-1-4 4,-18 3-5 3,-18 0-1-1,-12 0-2-2,-8-3-17 1,-7 1-65-1,-5-2-66 3,-36 4-67-2,0 0-113 1</inkml:trace>
    </iact:actionData>
  </iact:action>
  <iact:action type="add" startTime="40586">
    <iact:property name="dataType"/>
    <iact:actionData xml:id="d11">
      <inkml:trace xmlns:inkml="http://www.w3.org/2003/InkML" xml:id="stk11" contextRef="#ctx0" brushRef="#br0">26711 11370 385 0,'0'0'374'2,"0"0"-207"6,0 0-1 2,0 0-41-6,0 0-26 4,171 0 7 1,-104 0-25 0,9 0-11-4,11 0-10 3,15 0-15 1,11 0-13-1,10 3-5-2,12-1-7 2,16 1-14 1,2-3-3-1,-5 3-2 9,-1 6 0-17,-17-1-1 6,-12 1-1 3,-14-8-36-4,-20-1-49 2,-19 0-67 3,-65 0-122-2,0 0-366-4</inkml:trace>
    </iact:actionData>
  </iact:action>
  <iact:action type="add" startTime="41579">
    <iact:property name="dataType"/>
    <iact:actionData xml:id="d12">
      <inkml:trace xmlns:inkml="http://www.w3.org/2003/InkML" xml:id="stk12" contextRef="#ctx0" brushRef="#br0">30942 11491 251 0,'0'0'412'2,"0"0"-237"4,0 0-21 0,0 0-34 1,0 0-4 2,203 0-27-3,-122 0 1 1,19 0-16 2,21 0-21-1,16 0-12-1,20 0 6 0,20 0-19 2,7 0 0-2,-16 6-19 2,-17 4-6-3,-35 7-3 1,-32-5-2 11,-23-4-2-15,-18-8-62 3,-15 0-87 0,-28 0-141 2,0-2-358-1</inkml:trace>
    </iact:actionData>
  </iact:action>
  <iact:action type="add" startTime="44538">
    <iact:property name="dataType"/>
    <iact:actionData xml:id="d13">
      <inkml:trace xmlns:inkml="http://www.w3.org/2003/InkML" xml:id="stk13" contextRef="#ctx0" brushRef="#br0">24025 11493 518 0,'0'0'129'5,"0"0"59"2,0 0-68-3,0 0-49 4,0 0-21 1,0 0-4-1,0 0-4 0,36 65-8-1,-24-55 8 0,5-3 3 1,3 1-12-2,7 1-5 3,0-1 9 2,4-1-2-6,8-2-7 1,-2-2-4 2,7-3-7 1,2 0 1-2,8 0 6-1,5 0-9 11,2 0-4-17,3 0-4 10,-5 0-2-4,-2-3 3 4,-5-1 1-6,2-1-1 4,-8 2-1-1,1 1-1 3,-4-1 2-4,0 3-3 2,-2 0 1-2,3 0 0 2,-7 0-3 3,5 0 2-6,-1 12-4 3,-3 1 1 0,-4 4 0-3,-5 0 2 4,0 5 5-4,-3-2-3 3,-4-3-4 2,-3 1 3-1,-6-5-5-5,-6-2 0 3,1-3 0 1,-3-1 0 1,0-2-1-4,-5-2-1 3,0 2 1 1,0 4 0-2,0-4 1 1,0 0 2-1,0 1-2 1,0-2 2-2,0-1-2 2,0-3 0 0,0 0-3 2,0 0-2-4,-10 2 1 2,-14-2 0-1,-3 0-1-1,4 0 2 3,-8 0 0-1,5 0-2-4,1 0-2 7,-1 0-1 1,0-9 1-11,2 1-2 11,3 0-1-9,-2-1 5 6,6 1-2-3,2 3-1 2,11 2 4-1,4-1 3 2,0 4 1-5,0 0 4 7,0 0-3-4,0 0 4 0,0 0 6 1,0 0 17 0,0 0-1-2,20 15-9 3,8 7-3-2,4-3 3 1,4 1 5 0,-6-3-6 0,-2-4 4-3,-5-3-5 4,-4-5-1-3,-8-3-5 4,0 1-2-6,-6-3-5 3,4 0-3 3,0 0 0-2,4 0-3-3,10-16 2 3,-3-15 0 2,4 1 1-3,-4-2-1-2,-3 5 0 4,-7-3 0 0,3 3-2 3,0-4-1-10,0 3-1 6,2-1-9-1,5 4-50 7,6 3-25-12,19-1-52 5,12 4-61-1,-33 19-78 8,4 0-376-12</inkml:trace>
    </iact:actionData>
  </iact:action>
  <iact:action type="add" startTime="45841">
    <iact:property name="dataType"/>
    <iact:actionData xml:id="d14">
      <inkml:trace xmlns:inkml="http://www.w3.org/2003/InkML" xml:id="stk14" contextRef="#ctx0" brushRef="#br0">27340 11343 183 0,'0'0'236'3,"0"0"-113"6,0 0 28-2,0 0-47-1,0 0 5 4,0 0-32-3,0 0-20 1,0 18-15 0,0-6 5-2,0-2-7 2,0 5-10 0,0-5-12 0,0 2-5-2,-17 5-2 3,1 0-2-2,-5 3 1 1,-3-3-7 0,-5 3 0-2,-2-4 0 3,-1 1-3 0,-2 7 1-4,0-4 1 2,-2 9 1 3,9-1 11-3,0 3 2 3,10-6 6-4,4-3-7 4,0-5-5-3,10-2 0-3,-1-3-4 5,-1-1-3-2,1-1 2 1,3-1-4-2,-2-4-1 3,0-5 0-3,3 0-1 2,0 0-2-1,0 0-5 0,0 0 1 4,-5 0 0-5,0 0-5 2,-7-22 5-3,-2-5 5 3,-1-8-3 1,1 1-1-4,-2 2 0 6,-5 0-1-3,2 7-3-1,6 5-3-4,2 9 2 9,8 5 6-7,3 1 3 4,0 5 2-4,0 0 2 5,0 0 2-4,0 0 14 3,0 0 23-3,0 0 1 3,0 2-11-3,3 18 0 3,13 5-10 0,0 4-9-2,0 1-3 1,-3-5 0-2,3-2 3 2,-5-7-1-3,5-1 2 5,0 0 11-2,1-7-5-4,2 1-3 5,0-4-6-1,3-2 0 0,1-1-3-2,-3-2-6 2,8 0 0 1,-3 0-2 0,6 0-1-3,3 0 2 1,-4 0-1 0,-2-9-3 0,5 1-13 0,3 6-24 0,-2-2-47 2,6 4-49-1,-30 0-56-2,4 0-249 2</inkml:trace>
    </iact:actionData>
  </iact:action>
  <iact:action type="add" startTime="47101">
    <iact:property name="dataType"/>
    <iact:actionData xml:id="d15">
      <inkml:trace xmlns:inkml="http://www.w3.org/2003/InkML" xml:id="stk15" contextRef="#ctx0" brushRef="#br0">30971 11511 367 0,'0'0'84'3,"0"0"12"5,0 0 2 1,0 0 14-1,0 0-27-2,0 0 5 3,0 0-15-2,77 22-22-1,-77 6-24 4,0 6-2-4,-6 5-8 3,-26 1 0-2,-7-1-6-1,-10 3 4 2,1-2-2 0,-9-1-5 2,1 0 0-6,-5-5-1 5,2-8 0 1,1-4-2 6,-5-9 0-16,0-10-6 11,-3-3 0-8,1 0 2 5,-2 0-1 2,2 0 4-7,-7 0 1 7,1-6-3-3,-6-1 3-2,-7-5-1 3,-6 4 0 1,-1-6 1-2,2 3-5 6,1 1-2-11,1 3 1 4,10-3 1 5,-4 8-1-8,5 2 1 6,2 0 3-1,8 0 2 1,-4 0 8-5,9 2-6 5,2 10-5-1,4-3 1-2,1 2-2 3,-5 1-2 1,5-1 0-4,-5-1 0-1,2 2 0 3,1 2-1 0,-1 4 0 1,5-1 3 3,8-2-2-8,8 0 0 2,1-5 0 4,9-1 2-8,3-2 0 7,3 1 0-1,-1-1 1 1,1-1-1-1,1 3 1-3,5-6-4 5,1 0 0-4,8-1 1 4,0-2-1-6,5 0 1 4,0 0-1 1,0 0 1-4,0 0 4 5,0 0-2-5,10-19-1 5,17-12 1-2,5-3-2-1,4-3 3 2,-5-2-2-3,7 0-2 2,-6-4 0-2,-4 7 4 2,0 3-4 0,-3 5 3-3,-5 7 3 4,-6 6 1 1,-2 5 5-4,-3 5 1 3,-1 2 3-4,0 0 1 3,-4 3-4-1,5-3-2 2,-6 3 1-4,-3 0-5 3,0 0 3 1,0 0 3-1,0 0 11-3,0 6 3 4,0 34-3-1,-26 9-9 4,-5 5-10-10,1-7-2 6,4-9-2 0,11-14 0-1,2-4-1-1,1-6 2 8,11-5 2-12,1-3 4 6,0 2 13 0,0 1 15-3,0-1 5 6,0 2-10-8,0 0-7 9,0-1-5-7,7 2 5 6,12-3 0-7,6 3-7 3,10 0-7 3,1-2-5 4,9-1-1-12,-2 0-2 7,-2 1-2-6,-1-1 1 6,-3-1-1-1,-3-5-1-3,0 0-2 6,-2 1-20-4,0-3-42 1,-4 0-40-3,0 0-34 5,0 0-39-3,-24-3-29-3,-4 3-143 5</inkml:trace>
    </iact:actionData>
  </iact:action>
  <iact:action type="add" startTime="49057">
    <iact:property name="dataType"/>
    <iact:actionData xml:id="d16">
      <inkml:trace xmlns:inkml="http://www.w3.org/2003/InkML" xml:id="stk16" contextRef="#ctx0" brushRef="#br0">23716 13483 277 0,'0'0'124'7,"0"0"-14"0,0 0 13-1,0 0-7 1,0 0-17 2,0 0-8-1,0 0-10-3,39-6-13 4,-39 6-3-1,0 0 0 1,0 0-17-4,0 0-19 3,-23 0-12 0,-36 0 4 0,-31 0 11-2,-26 0 2 2,-16 0-7 9,-10-7-5-15,-2-8 2 4,7 1-11 2,12 1 0 0,12-2-4-1,13 4-3 0,13 3 3-1,6 5 3 3,11 1 0 0,14 2-6-3,12 0 1 4,18 0-4-4,19 0-1 2,1 0 1-2,6 0-1 0,0 0 12 4,9 0 30-2,37 0-4-1,25 0-35 0,26 2-2 2,27 5 3-1,23 4-1-4,14 1 2 4,0 0 2 1,-17-4 4 0,-21 4 5-5,-25 1 5 4,-15-4-4 0,-13-1-6 0,-18 1-4-1,-4-1-4 2,-21-5-1-2,-12 3-4 5,-9-4 2-12,-6-2-2 9,0 3-2 0,0-3-5-2,0 0-4 0,-44 0-3 0,-36 0 14 0,-28-11 3 2,-13-2 0-2,13 3 1 1,16 3 0-1,20 0-3 1,27 4 1 0,13 0 2 0,20 3-2 0,12-2 0 0,0-1 3-3,0 3 0 2,35 0 12 1,33 0-2 0,18 0-12-3,7 11-1 5,-18 6 3-1,-16 0-1 2,-20-6 7-7,-21-2-3 3,-9-3-5-1,-9-1 1 2,0-5-4 0,0 0-9-3,-37 0-2 8,-35 0 4-9,-25-9 7 2,-5-10 2 4,15 2-2-3,15 4 0 1,21 3 0-2,18 5-1 5,12 0-1-8,17 2-23 6,4-2-59-3,0 5-30 3,9 0-26-1,10 0-72 0,-2 15-146-2</inkml:trace>
    </iact:actionData>
  </iact:action>
  <iact:action type="add" startTime="51502">
    <iact:property name="dataType"/>
    <iact:actionData xml:id="d17">
      <inkml:trace xmlns:inkml="http://www.w3.org/2003/InkML" xml:id="stk17" contextRef="#ctx0" brushRef="#br0">22122 12390 822 0,'0'0'140'2,"0"0"-48"5,0 0 29-2,0 0-44 3,-142 194-21 1,91-139-3-1,6-4-16-2,9-14-9 2,13-12-7 0,10-12-1 1,5-11-1-4,8-2-2 3,0 0 1 0,0 0 17 0,8 0 3-1,35 0-31 1,14 0-2-1,-4 0-5 2,-6-15 0-3,-20 7-1 1,-11 5 4 1,-15 3-3 0,-1 0 2-1,0 0 4 1,0 11 23-1,-17 32-8 3,-10 8-19-5,-5-1 2 3,8-14-4 0,13-14 0 0,5-9 1 0,6-11 4-3,0-2-3 6,0 0 1-5,13-2 6 0,33-35-8 2,18-14-1 2,3-10 3 12,0 4-3-22,-17 12 0 0,-16 17 0 8,-20 17 0 2,-14 9 7-7,0 2 8 4,0 0 21 2,0 0 8-1,0 8-33 0,-8 9-7-1,-4-4 0 1,3-1-2 0,6-7 0-4,-2 0 6 4,5 7 15 0,0-3-6 1,0 2-4-4,0 0-8 5,0-5-2-4,23-6-3 4,10 0 0-5,12-6-5 5,17-39-1-3,5-9 1 4,-10-1 3-7,-11 12 2 4,-21 19 0 1,-17 12 1-5,-8 12 1 4,0 0 2-2,0 0 24 4,0 33 0-1,-21 18-16-5,-10 6-9 4,-2-8-2-1,14-17 0 2,7-15 1-2,6-10-1 1,4-3 0-1,2-4-1 2,0 0-1-5,0 0-2 5,0 0-18-1,24 0 1 2,11 0-46-2,6-13-30-5,-1-17-39 8,5-1-55-5,-33 18-93 3,7 1-317-5</inkml:trace>
    </iact:actionData>
  </iact:action>
  <iact:action type="add" startTime="52536">
    <iact:property name="dataType"/>
    <iact:actionData xml:id="d18">
      <inkml:trace xmlns:inkml="http://www.w3.org/2003/InkML" xml:id="stk18" contextRef="#ctx0" brushRef="#br0">25018 12654 7 0,'0'0'677'3,"0"0"-496"4,0 0-1 1,0 0-72 0,0 0-18-3,0 0-18 2,16 25-25 2,-26 17-23-1,-21 6-10-2,-1 1 5 2,-2-4-12 0,5-6 2 3,8-9 1-7,11-10-5 4,3-8 2 0,7-12-1-1,0 0 11 1,4 0-2 1,32-6 2-3,21-31-17 3,-3-5 1-4,-1-3 0 3,-6 6 0 0,-13 11 4 16,-10 11 2-22,-7 8 4-2,-10 7-1 7,-7 2 8 1,0 0 6-4,0 0-4 4,0 0-6-1,0 17 5 2,0 14-7-2,-4 0-8 2,-3-6 1-3,4-12-2 5,3-6 2-7,0-4-3 5,0-3 2-1,0 0-2 0,16-3-2-4,24-31-3 4,11-8 3 1,-2-4-1-1,-8 5 0-3,-8 9 1 3,-15 15 0 2,-13 12 1-5,-5 5 0 2,0 0 0 1,0 0 4 2,0 37 4-4,-5 10 1 2,-16 7-6 1,10-16-4-2,5-9 3 0,6-12-2-3,0-2 3 7,0-8 4-3,0-1 3-2,20-2-10 1,14-4 0 1,2 0-1 2,9 0-2-4,1-30 1 1,3-6 0-2,2-9-3 5,-10 3-1 6,-8 3-3-11,-10 10-6-5,-17 13-6 9,-2 9-12-3,-4 7-25 1,0 0-54 3,-4 0-91-5,-12 7-131 7</inkml:trace>
    </iact:actionData>
  </iact:action>
  <iact:action type="add" startTime="59735">
    <iact:property name="dataType"/>
    <iact:actionData xml:id="d19">
      <inkml:trace xmlns:inkml="http://www.w3.org/2003/InkML" xml:id="stk19" contextRef="#ctx0" brushRef="#br0">16595 18640 343 0,'0'0'328'3,"0"0"-186"4,0 0 19 1,0 0-40-2,0 0 6 2,0 0-29 0,0 0 5-1,184 0-29 0,-148 0-5 1,0 5-7 0,5 1-5 1,7-6-9-3,-1 4-2 1,-2 0-11 2,3 2 3-2,0 1-8-1,0-2-5 2,6-5-6 0,2 5 1 10,-1-2-3-16,5 3 4 4,0-6-3 1,3 0 1 6,3 0-5-11,-5 5-2 6,6-5-12 0,-10 0 0 0,-1 6 0-4,2-6 0 4,-4 0 0 0,2 0 0 0,1 0 0 1,2 0 0-4,-4 0 0 3,5 2 0 1,-7-2 0-5,1 4 0 5,-6 4 0-1,1-8 0 1,-3 5 0-4,8 2 0 5,3-2 0-5,1-2 0 5,8 2 0-4,-5 1 0 0,3 0 0 4,-2 1 0-3,-4-1 0 7,-1 1 0-11,-1-7 0 9,-1 0 0-9,-2 0 0 8,-6 0 0-8,3 0 0 5,-10 0 0-2,-1 0 0 0,2 0 0 0,-2 0 0 3,-7 0 0-2,7 5 0-1,2-5 0 2,-1 5 0 0,1 2 0 0,4-6 0-2,0 5 0 2,-2 0 0 2,1 0 0-2,-1-6 0 0,-5 5 0 0,5-5 0 0,2 6 0-1,3-4 0 7,2 4 0-12,8 1 0 6,2-7 0-2,10 0 0 2,-6 5 0-3,2-5 0 4,1 0 0-1,-5 4 0-2,-1-4 0 2,-4 4 0-1,4 2 0 2,-6-6 0-3,1 0 0 2,1 0 0 0,-1 0 0 1,4 0 0-5,-12 0 0 4,5 0 0 0,-2 0 0 0,-5 0 0 2,1 0 0-6,-7 0 0 4,1-6 0 1,-2 2 0-1,-6 0 0-3,-2 4 0 5,2-5 0 2,1-2 0-10,3 1 0 6,-1 4 0-1,2 0 0 0,-2-2 0 0,1-1 0 4,3 5 0-7,4-6 0 4,4 6 0-1,-1-6 0 1,-9 0 0 2,3 5 0-5,-7 1 0 4,6 0 0-3,-4 0 0 3,0-7 0 0,5 7 0-7,2 0 0 7,8 0 0-1,-2 0 0 0,5 0 0 1,1-5 0-2,-1 0 0 1,5-2 0 0,0-1 0-4,7 3 0 5,3-7 0-2,8-1 0 6,7 1 0-11,0-2 0 6,3-3 0 2,-4 4 0-5,-1 0 0 3,-6-1 0 0,-2 3 0-3,-15 4 0 6,-11 0 0-6,-9 7 0 2,-10-5 0 1,-7 5 0 2,-3 0 0-6,-3 0 0 5,-2 0 0-2,-4 0 0 2,-3 0 0-2,-2 0 0 1,-5 0 0 1,0 0 0-3,0 0 0-1,0 0 0 6,-22 0-63-5,-47 5-139 1,-32 2-71 2,45-6-102 0,8-1-551-4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28:13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72">
    <iact:property name="dataType"/>
    <iact:actionData xml:id="d0">
      <inkml:trace xmlns:inkml="http://www.w3.org/2003/InkML" xml:id="stk0" contextRef="#ctx0" brushRef="#br0">5978 8353 660 0,'0'0'367'5,"0"0"-270"0,0 0 64 1,0 0-1 2,0 0-25 0,0 0 1-2,0 0-3 2,-265 236-47 0,127-89-20 0,-1 15-20-1,12-2-46 1,21-21 0 0,17-18 0 0,26-31 0-2,22-32 0 3,16-28 0-2,25-30 0 7,0-8 0-11,37-63 0 4,39-30-42-1,24-9-167 5,-50 59-122-6,-4 14-264 1</inkml:trace>
    </iact:actionData>
  </iact:action>
  <iact:action type="add" startTime="6982">
    <iact:property name="dataType"/>
    <iact:actionData xml:id="d1">
      <inkml:trace xmlns:inkml="http://www.w3.org/2003/InkML" xml:id="stk1" contextRef="#ctx0" brushRef="#br0">17160 8436 780 0,'0'0'218'3,"0"0"-99"7,0 0 57-7,0 0-31 6,0 0-48-2,0 0 18 1,-152 65 3-2,8-13-4 3,-30 19-37-2,-20 14-22 2,-9 7-22-3,-3 5-33 2,11-3 0 0,26-12 0 0,29-14 0-2,27-14 0 2,32-22 0 12,33-12 0-20,22-14 0 6,23-6-46 3,3 0-75-4,17 0-67 3,35-13-34 7,-17 9-123-12</inkml:trace>
    </iact:actionData>
  </iact:action>
  <iact:action type="add" startTime="7972">
    <iact:property name="dataType"/>
    <iact:actionData xml:id="d2">
      <inkml:trace xmlns:inkml="http://www.w3.org/2003/InkML" xml:id="stk2" contextRef="#ctx0" brushRef="#br0">7926 9557 592 0,'0'0'558'1,"0"0"-434"5,0 0 49 1,-145 166-47 1,32-48-40-2,-18 17-12 3,-13 18-20-2,-2-3-27 1,5-6-13-2,18-24-14 2,24-28-1 0,28-32-24 1,32-28-55-2,33-27-37 0,6-5-81 1,34-33-142 0</inkml:trace>
    </iact:actionData>
  </iact:action>
  <iact:action type="add" startTime="8813">
    <iact:property name="dataType"/>
    <iact:actionData xml:id="d3">
      <inkml:trace xmlns:inkml="http://www.w3.org/2003/InkML" xml:id="stk3" contextRef="#ctx0" brushRef="#br0">19800 9717 703 0,'0'0'334'3,"0"0"-221"3,0 0 68 2,-211 111-49-2,84-25-39 1,-27 24-15 0,-21 19-15 1,-14 17-21 0,-6 6-18-2,8-12-15 12,10-15-5-14,36-28-4 14,34-24-17-18,26-24-20 1,34-23-33 10,30-19-28-7,17-7-82 5,10 0-96-4,23-24-133 7</inkml:trace>
    </iact:actionData>
  </iact:action>
  <iact:action type="add" startTime="9700">
    <iact:property name="dataType"/>
    <iact:actionData xml:id="d4">
      <inkml:trace xmlns:inkml="http://www.w3.org/2003/InkML" xml:id="stk4" contextRef="#ctx0" brushRef="#br0">9706 10926 760 0,'0'0'333'1,"0"0"-266"5,0 0 106 1,0 0-28-1,0 0-67 3,-181 172 13-2,51-52-33-1,-1 13-31 3,14-4-13-1,10-11-14 0,20-20 0-1,16-24-24 0,23-32-71 1,36-29-43 1,12-13-130-1,21-25-381-3</inkml:trace>
    </iact:actionData>
  </iact:action>
  <iact:action type="add" startTime="10681">
    <iact:property name="dataType"/>
    <iact:actionData xml:id="d5">
      <inkml:trace xmlns:inkml="http://www.w3.org/2003/InkML" xml:id="stk5" contextRef="#ctx0" brushRef="#br0">22129 10914 834 0,'0'0'184'2,"0"0"-14"3,0 0-13 3,0 0-44-2,0 0-30 3,0 0-21-2,0 0-8 3,25-24-3-6,-99 71-21 5,-50 26-2-1,-36 31 17 0,-46 31-17 1,-15 24-7-2,4 6-7 0,17-11-8 1,27-22-1 15,33-26-2-23,37-29 1 0,41-32-4 10,37-26-3-7,25-19-18 6,38-2-70-1,41-32 7 2,10-9-49-6,-4 11-47 7,-51 11-77-4,-13 12-527 7</inkml:trace>
    </iact:actionData>
  </iact:action>
  <iact:action type="add" startTime="17614">
    <iact:property name="dataType"/>
    <iact:actionData xml:id="d6">
      <inkml:trace xmlns:inkml="http://www.w3.org/2003/InkML" xml:id="stk6" contextRef="#ctx0" brushRef="#br0">776 2354 947 0,'0'0'151'6,"0"0"-59"1,0 0-14-2,0 0-20 3,0 0-13 1,0 0 15-1,0 0 1-1,0 0 8 0,-12 15 24 2,1 30-26-2,-2 17-10-1,1 2-10 3,3 4-15-2,-2-1-7 1,6-2-6-2,3-1-10 3,-3-8 1-2,5-6-1 2,0-9-2 6,0-14 5-13,0-10-3 6,0-6 0 0,0-1-1-4,12-8-1 5,17 3 0 0,7 1-7-1,5-6 7-4,5 3 1 6,8-3 7 0,1 0-1-6,7 0 1 3,2 0-15 2,2 0 0-1,3 0 0-2,7 0 0 4,4 0 0-6,0-6 0 7,4-8 0-4,-3 1 0-3,-1-2 0 4,2 2 0 1,3-2 0-1,9 1 0-3,6-6 0 3,3 0 0 0,-2-2 0 1,-9-3 0-5,-8 2 0 4,1 1 0 2,-7 4 0 2,-1 2 0-10,3 7 0 6,-3 1 0 1,0 3 0-1,-2-1 0-4,-5 4 0 4,1-2 0 0,-6 2 0 0,-1-1 0 0,8 3 0 2,-4 0 0-5,5 0 0 1,-2 0 0 1,5 0 0 2,1 0 0 1,7 0 0-4,-2 0 0 3,0 0 0-5,-5 0 0 6,0 0 0-3,-3 0 0-3,-3 0 0 5,1 0 0 1,5 0 0-2,-3 0 0-5,-3 0 0 6,0 0 0-2,-3 0 0 8,-10 0 0-14,-3 0 0 8,0 0 0-2,-5 0 0 1,0 0 0-3,4 0 0 2,-2 0 0 2,0 0 0 1,2 0 0-6,0 0 0 3,-5 0 0 1,-4-3 0 1,-2 3 0 0,-2 0 0-2,2 0 0-2,5 0 0 5,2-3 0-2,-1 1 0-3,4 2 0 2,4-3 0 2,2 3 0 1,2 0 0-6,0-4 0 4,0 2 0 2,-2 2 0-5,2-3 0 2,-1 3 0 3,-1-3 0 1,-5 3 0-8,-2-4 0 4,-4 4 0 1,-3 0 0 0,-2 0 0-2,9 0 0 2,-8 0 0 0,-2 0 0 1,0 0 0-6,-9 0 0 6,4 0 0-1,-1 0 0-1,0 0 0-1,5 0 0 3,11 0 0 0,1 0 0-1,10 0 0-3,5 0 0 5,0 0 0-1,2 0 0-4,-8 0 0 3,-5 0 0-2,-1-5 0 2,5 3 0 6,4-6 0-12,5-1 0 6,4 1 0 0,5-1 0-3,3 5 0 5,-3-3 0-5,5 1 0 3,2 3 0 1,-2 3 0-3,-3 0 0 1,-1 0 0 3,1 0 0-2,-4 0 0-3,5 0 0 5,5 0 0-3,-1 0 0 0,10 0 0-1,1 0 0 0,7 0 0 5,5 0 0 0,-5 0 0-8,3 3 0 4,-8 1 0 2,0 0 0-3,-2 1 0 2,-9-4 0 1,2 2 0-4,-6-3 0 8,-9 0 0-11,-4 0 0 4,-1 0 0 4,-5 0 0-2,-5 0 0-3,1 0 0 2,2-3 0 3,-3 3 0-3,1 0 0 3,2 0 0-5,-2 0 0 2,7 0 0 2,-7 0 0-4,-1 0 0 6,4 7 0-4,-6 0 0-1,1 3 0 1,-7-3 0 1,0 1 0 0,-11 4 0 1,-5-7 0-6,-1 2 0 5,-2-2 0 0,-4-5 0 0,-1 3 0 0,-5-3 0 1,-4 0 0-3,-5 0 0 3,-1 0 0-1,0 0 0-2,-5 0 0 3,0 0 0-4,-3 0 0 0,-1 0 0 4,-4 0 0-2,0 0 0 4,3 0 0-7,0 0 0 5,4 0 0-2,-1 0 0 2,-5 0 0-1,4 0 0-4,-5 0 0 5,0 0 0-1,4 0 0 0,8-28 0 0,-1-25 0 0,7-29 0 1,-8-14 0-5,3-11 0 3,-3-5 0 1,3 5 0 0,0 6 0 3,-1 11 0-8,-4 11 0 5,-3 21 0 2,-5 11 0-2,0 12-62-3,-34 3-273 3,17 32-93-1,14 0-630-1</inkml:trace>
    </iact:actionData>
  </iact:action>
  <iact:action type="add" startTime="21569">
    <iact:property name="dataType"/>
    <iact:actionData xml:id="d7">
      <inkml:trace xmlns:inkml="http://www.w3.org/2003/InkML" xml:id="stk7" contextRef="#ctx0" brushRef="#br0">22438 14541 703 0,'0'0'144'3,"0"0"0"2,0 0-17 4,0 0-44-3,0 0-7 0,0 0-34 2,0 0-4 1,0 0-9-2,-73 62 9-1,28-32-14 2,-5 9 3 0,0 10-7 1,-2-8 0-4,0 7-3 3,6-1-5 1,5 0 1 0,8 4-2-3,-2 3 6 2,6 3 2 15,6-1-6-23,1-3-4 0,6 1 1 9,6-2 0-2,7 2 5 1,3-9 0 5,0 4-4-10,0-2 8 5,10 3-2 4,10 4-7-10,14 3-2 9,-4-3-2-8,6 3 9 4,3-1-4 2,-1 4 4 1,6-1-13-6,-1-2 1 10,2-8 4-13,4 3-6 5,-2-3 1 3,-2-6-2-1,0 1 2 2,-5-10-1-7,-9 0-1 8,-1-2 1-4,-7-7 1-1,-7 0-1 3,-1-3 2-4,-5-4 0 3,-3-11 0 2,-4 3-2-6,-3-10 2 4,0 0-2 2,0 0 0-6,0 0-1 7,0 0-1-3,0 0-2-4,0 0 0 5,-10 0-2-2,-32-17 2 1,-15-15 2-1,-5-7 1 3,-2 1-1-4,6 1 1 4,2 5 0-5,3 15 0 4,10-3 2-4,2 15-2 4,11-3 0 0,4 8-1-5,19-4 0 4,4 4 0-1,3 0 2 3,0 0 1-6,0 0 2 6,0 0 3-4,6 0 13 3,34 20 26-2,20 16-32 1,8 7-2 1,1-4 3-2,-5-2 3 4,-3-12-4-9,-9-2-5 7,-7-7 7 0,-9-4-3-4,-8-7 2 3,-5 1-3 0,-6-6-1 0,2 0 0-4,4 0-11 6,4-23 0-4,0-16 0 1,4-6 0 3,-2-11 0 0,-5-6 0-7,-6 6 0 5,-4 0 0 2,-2 5 0-6,1 6 0 6,-6 4 0-1,6 9 0-5,-6 12-26 3,-1 7-58 2,6 9-80-2,-12 4-86-2,8 4-101 6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28:13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68">
    <iact:property name="dataType"/>
    <iact:actionData xml:id="d0">
      <inkml:trace xmlns:inkml="http://www.w3.org/2003/InkML" xml:id="stk0" contextRef="#ctx0" brushRef="#br0">23013 5101 259 0,'0'0'102'9,"0"0"75"-7,0 0 39 5,0 0-37 0,0 0-8 0,0 0-28 0,0 0-17 2,0-8-20 0,0 8-34-4,0 0 1 3,0 0-5 0,0 0-6 1,0 0-12-3,0 0-6 3,0 21-5-3,0 15-13 2,0 9-9 0,0 7-2-2,0-5-3 4,0-4 3-2,0-5-6 5,0-1 1-11,0-13-3 6,0-6-2 14,0-9 2-20,0-6-2-2,0-3 3 6,0 0 1 1,0 0 1 1,0 0-5-2,7 0-5 1,14 0 0 2,11 0 0-2,5 2 0-1,5-2 0 3,0 3 0-2,5-3 0 2,2 3 0-1,-1-1 0 0,5-2 0-2,-2 4 0 3,1-4 0-3,2 0 0 1,1 0 0 2,2 0 0-2,2 3 0 3,2-3 0-3,1 0 0-2,-4 0 0 2,-1 0 0 2,-4 0 0-1,-2 0 0-2,-7-3 0 2,-4-6 0-1,-8 6 0 0,1 1 0 2,7-4 0 0,-4 3 0-5,9 0 0 4,-5 0 0 1,7 1 0-3,-4-4 0 5,2-1 0-8,4 0 0 7,-2 5 0-4,-5-2 0 2,3 0 0 0,-5 4 0 1,-2 0 0-6,-2-5 0 8,1 3 0-4,-4-4 0 6,-1 1 0-12,0-1 0 6,-2 0 0 1,1 1 0 0,5 3 0 0,0-1 0-1,5-1 0 2,6 4 0-1,3-3 0-4,3 1 0 3,1-1 0 2,1 1 0-2,-3-5 0 2,2 4 0-2,-3 2 0 0,-5-3 0 3,-4 2 0-6,-14 2 0 4,-4 0 0 2,-5 0 0-3,-9 0 0 0,-5 0 0-1,-3 0 0 2,-2-3 0-1,0 3 0 0,0 0 0 0,0-3 0 3,0 3 0-3,0 0 0 1,5 0 0-3,-5-5 0 3,6-19 0 3,1-16 0-7,0-14 0 5,5-8 0-3,-5 6 0 4,2 16 0-4,-5 9 0 5,0 8 0-7,-4 1 0 3,0 2 0 0,0 0-124 0,0 3-95 1,0 15-72 0,6 2-103 0</inkml:trace>
    </iact:actionData>
  </iact:action>
  <iact:action type="add" startTime="6143">
    <iact:property name="dataType"/>
    <iact:actionData xml:id="d1">
      <inkml:trace xmlns:inkml="http://www.w3.org/2003/InkML" xml:id="stk1" contextRef="#ctx0" brushRef="#br0">29121 4861 475 0,'0'0'117'3,"0"0"22"5,0 0-40-3,0 0-62 4,0 0-20-2,0 0-15 1,0 0-2-2,-43-2-10 3,39 2-5 0,4 0 15-1,-3 0 4-4,3 0 57 4,0 0 77 0,0 0 3 1,0 2-13-3,0-2-12 2,0 3-32 0,0 0-15 0,0-3-16-1,0 2-5 1,0 2-6-1,0 1-4 1,0 10-10-2,6 3-5 5,4 6-2-3,1 3-9-2,1 3 0 0,-1-6-3 1,3-1 2 3,-1-5 0-4,-3-1 0 2,-2-2 3-2,3-7-2 2,-7 1 0 1,5-7-3-3,-5-2-3 2,0 0 0 3,-4 0-3-5,0 0 3 0,0 0 1 1,0 3-2 10,0-3 1-16,3 3-4 8,3 1 8-1,1-4-4-3,-2 2-3 2,8 1 3 0,-3-1-1 0,6 1 0 2,4 0-2-2,6-3-3 0,5 0 0 3,9 0 0-5,1 0 0 5,2 0 0-7,12 0 0 7,-1 0 0-3,7 0 0 3,3 0 0-7,-1 0 0 9,11 0 0-5,-7 0 0 0,7 0 0 0,-3 0 0-2,1 0 0 4,-3 0 0-2,-1 0 0 2,-5 0 0 1,3 0 0-4,-4 0 0 0,-1 0 0 2,3 0 0-1,-8 0 0 0,1 0 0 1,-8 0 0 1,2 0 0-2,-9 0 0 0,1 0 0 1,-4 0 0-2,-5 0 0 1,-1 0 0 4,0 0 0-7,-2 0 0 5,-4 0 0-1,5 0 0-1,0-6 0 1,2 4 0-1,-3-1 0 0,4 3 0 3,-3 0 0-3,-4 0 0-3,1 0 0 4,-2 0 0-1,1 0 0 2,-5 0 0-2,-3 0 0 0,-1 0 0 1,-7-2 0 1,4 2 0-4,-3-4 0 5,-3 4 0-4,3-3 0 3,-2 3 0-3,2-3 0 2,3 3 0-1,2 0 0 3,5 0 0-6,-3-2 0 4,3 2 0 0,-4-3 0 2,-4 1 0-6,-2 2 0 4,0 0 0 2,-9-4 0-4,6 4 0 0,-7 0 0 4,0 0 0-2,2 0 0 0,-5 0 0-2,0 0 0-1,0 0 0 3,0 0 0-1,0 0 0 1,0 0 0 0,0 0 0 1,0-3 0-2,2-2 0 2,0-4 0-1,7-4 0-3,-2-15 0 4,6-9 0 2,0-5 0-9,-3-4 0 6,-3 16 0 1,-1 7-43-5,-6 12-39 8,0 5-41-3,0 6-78-4,0 0-60 1,-6 0-111 1,2 0-474 1</inkml:trace>
    </iact:actionData>
  </iact:action>
  <iact:action type="add" startTime="16998">
    <iact:property name="dataType"/>
    <iact:actionData xml:id="d2">
      <inkml:trace xmlns:inkml="http://www.w3.org/2003/InkML" xml:id="stk2" contextRef="#ctx0" brushRef="#br0">592 18790 840 0,'0'0'191'3,"0"0"-70"3,0 0-33 2,0 0-1 0,0 0-7 0,0 0-16-1,0 0-6 0,165 38-5 2,-121-38 14-1,3 0-3-1,10 0-4 0,2 0-2 1,5 0-5 0,6 0-14-2,7 0-7 2,4 0-10 0,6 0 0 1,0 0-5 7,3 0 3-14,-6 0-9 3,0 0-11 3,-5 0 0-2,1 0 0 3,11 0 0-1,-4 0 0 1,11 0 0-4,2 0 0 2,-13-8 0 2,-1 6 0-3,-3 2 0 3,-12 0 0-3,-1 0 0 2,-9 0 0 0,-1 0 0 0,0 0 0 0,-1 0 0-1,2 4 0 1,4 2 0-2,-1-6 0 3,-1 0 0-2,-3 0 0-1,1 0 0 4,-1 0 0-2,-4 0 0-2,5 0 0 0,6 0 0 2,2 0 0-2,2 0 0 4,-4 0 0-3,-7 0 0 1,-5 0 0-2,-9 0 0 2,-2 0 0 0,-4 0 0-2,-1 0 0 3,-5 0 0-1,0 0 0-1,3 0 0 0,2 0 0 2,1 0 0-2,4 0 0 1,2 7 0-2,5-7 0 1,0 0 0 0,8 0 0 2,9 5 0-2,5-5 0 1,1 4 0 0,0 0 0-2,-6 7 0 0,4-5 0 4,-4 0 0-4,5 2 0 0,4-8 0 4,2 5 0-3,10 2 0 2,-1-7 0-4,-4 5 0 4,-3-5 0 1,-5 3 0-4,-4-1 0 1,-2 1 0 1,-6 3 0-2,-4-6 0 2,0 0 0 0,1 0 0 0,1 0 0-1,3 0 0 1,5 0 0 0,1 0 0 0,1 0 0-2,2 0 0 1,-3 0 0 2,2 0 0-3,-5 0 0 0,2 0 0 4,-1 0 0-4,4 0 0 2,-1 0 0 0,1 0 0 1,-1 0 0-3,1 0 0 0,-1 0 0 3,2 0 0-2,-4 0 0 1,-2 0 0-1,1 0 0 0,-1 0 0 1,5 0 0 0,8 0 0-2,3 0 0 3,0 0 0-1,3 0 0-1,2 0 0 0,-4 0 0 2,8-9 0-2,-3-1 0 0,-6-10 0 1,-6 8 0-1,-3-3 0 0,-2 6 0 1,-8 2 0-2,-4-1 0 3,3 2 0-1,-5 1 0 0,-5-7 0-3,2 5 0 5,-1-5 0-4,5 0 0 4,1 4 0-4,8-3 0 0,2 5 0 2,13-7 0 0,5 1 0-1,12-2 0 1,2 3 0-1,-3-1 0 1,-6 5 0-1,-7 0 0-1,-5 1 0 3,-3 2 0-2,11-6 0 0,2-7 0 3,8-1 0-2,10-2 0-2,4-3 0 2,7 2 0-1,-5 3 0 2,-15 4 0 3,-15 2 0-10,-27 7 0 12,-23 0 0-12,-13 5 0 9,-18 0 0-10,-5 0 0 6,0 0 0 1,-42 0-140 2,-53 0-131-6,35 0-6 7,-11 0-202-5</inkml:trace>
    </iact:actionData>
  </iact:action>
  <iact:action type="add" startTime="19233">
    <iact:property name="dataType"/>
    <iact:actionData xml:id="d3">
      <inkml:trace xmlns:inkml="http://www.w3.org/2003/InkML" xml:id="stk3" contextRef="#ctx0" brushRef="#br0">7487 15373 434 0,'0'0'121'3,"0"0"-27"5,0 0 0-3,0 0-3 5,0 0 1-3,0 0-10 1,-168-99-41-1,52 99 6 0,-29 0 2 1,-16 30-10 0,-11 41 2 0,-4 28 0-2,14 26-22 3,14 19 0-1,31 4 4-1,30 10 0 10,33-7 7-17,44 4-4 7,10-5 1 1,87-7-7 1,64-9 2-3,43-21 0 1,44-26 1 3,23-51 2-7,2-36-20 7,-25-42-5-2,-33-64-23-2,-52-39 9 1,-46-31 2 3,-40-37-10-4,-57-25-9 5,-10-13-27-8,-59 6-22 5,-30 16-60 1,26 167-164-4,3 22-559 3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28:13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78">
    <iact:property name="dataType"/>
    <iact:actionData xml:id="d0">
      <inkml:trace xmlns:inkml="http://www.w3.org/2003/InkML" xml:id="stk0" contextRef="#ctx0" brushRef="#br0">7452 2546 436 0,'0'0'151'5,"0"0"12"3,0 0-3-4,0 0-90 4,0 0 0 0,0 0-13 0,0 62-10-2,-4-42-5 3,3-2-2-1,-9 5-3 1,7 3-9-1,-3 1 2-3,-3-1-2 3,6 2-8 0,-5-3-5-2,5-5-1 2,3 0-2 1,0-3-1-2,0-7-5 3,0 2 0-5,0-7 1 2,0-1 1 1,0-1 2-2,0-1 6 4,0 1 0-4,8 0-5 2,7 2-4 0,1 0 6-1,0 5 4 0,0 0 4 3,1-1 2-4,2-1-3 1,3 1-6 1,4-4-4-1,3 1-2 0,7-2 1 0,0-4 0 2,5 2 1 13,-2-2-2-22,4 3 9 1,1-1-4 6,2-2 4 2,5 0-6-3,0 0-2 3,-2 0-2-2,2 0 3 1,-5 0-4-1,2 0 2 1,-2-7 0 1,-11 0 1 4,6 2 1-11,-2 2 3 5,-3 3-6 1,9 0 2 0,0 0-5-4,-4 0 4 3,-1 0-4 2,-5 0-1-1,7 0-1 1,-1 0 0-3,4 0-1 1,-5 0 0 2,4 0 3-4,1 0-2 4,4 0 1 0,-6 0-1-3,2 0 3 3,-3 0-2-5,0 3-2 5,6-1 1 0,0-2 2-2,-3 3-2 1,3-3-2 0,0 0 2 0,-1 0-2-4,6 0 1 5,0 0 0 0,-2 0 0-3,-2 3 2 4,-8 3-3-6,-8 3-1 3,-5-5 1 1,-5 5 0 1,-7-5 1-2,-9-2 0 1,-3-2-1 0,-1 0 0-3,-3 0-1 3,0 0 0-1,3 0-2 1,-3-17 2-2,3-3 2 5,-3 7-1-4,0 4 0-1,0 4-1 1,0 5 1 0,0 0 0 0,0 0-1 1,0-3 2-2,0-9-2 5,0-5-2-4,0-8 0 1,0-10 3-1,0 9-2 1,-3-1-4 2,-7 9-12-6,6-5-37 2,-5-2-36 2,9-1-37 0,0 1-72 0,0 19-65 0,0 3-288-1</inkml:trace>
    </iact:actionData>
  </iact:action>
  <iact:action type="add" startTime="4504">
    <iact:property name="dataType"/>
    <iact:actionData xml:id="d1">
      <inkml:trace xmlns:inkml="http://www.w3.org/2003/InkML" xml:id="stk1" contextRef="#ctx0" brushRef="#br0">9995 2703 510 0,'0'0'87'3,"0"0"50"1,0 0 10 1,0 0-29 2,0 0-38 1,0 0-29 2,0 0 0-5,12 64-8 6,-12-39-2-6,0 4-4 4,0-1 6-4,0 0-17 4,0-3-12-1,4-3-2-1,3 1-3 1,-1-9 2-2,4-2-3 2,0-7 2 0,-3-1 1-1,9-4 1 1,5 0-2 0,2 0-3-1,4 0 2 1,7 0 1 0,-1 0 5-1,0 0 9 0,8 0-2 9,-2 0-5-16,5 0-4 8,-4 0-1-1,4 0-3 2,-1 0-4-3,-2 0-1 2,2 2 0-1,5 4-1 2,-3-1-1-3,-1 1-1 2,-1-3 2 1,2-1-2-5,-2 0 2 4,10-2 0 0,-6 0 0 2,6 0 0-6,3 0-1 6,1 0 1-2,-2 0 1 4,1 0 0-10,1 0 1 8,-3 0 2-5,-10 0-1 4,0 0-3-2,-2 0 0-1,-1 0-3 3,-4 0 2 3,-1 0-2-10,5 0 1 6,0 0-1 2,1 8 2-5,-2-3 1 3,1 0-1-1,-1 1 3 1,0-3-3 5,0 2 0-10,1-2-2 5,2-3 1-4,4 0-1 4,-1 0 4-3,-3 0-4 5,-2 0-1-2,-8 0 1 1,-2 0-2-4,-8 0 2 3,-6 0-1 1,-4 0 2 3,-2 0-1-11,-8 0 2 5,4 0-2 3,-7-14-1-2,6-11 1 2,1-15 0-1,-4-4 0 1,0-10-1 2,-3-2 1-9,4 3 0 5,3 1 0 1,-1 13-1 0,-3 14 0-1,-3 13-4 0,0 12-7 0,0 0-43 1,0 31-141-1,-3-1-90 1,-10 2-712-1</inkml:trace>
    </iact:actionData>
  </iact:action>
  <iact:action type="add" startTime="6163">
    <iact:property name="dataType"/>
    <iact:actionData xml:id="d2">
      <inkml:trace xmlns:inkml="http://www.w3.org/2003/InkML" xml:id="stk2" contextRef="#ctx0" brushRef="#br0">8827 5148 405 0,'0'0'278'4,"0"0"-131"3,0 0 49 1,-222-28-83 0,78 16-37-3,-14 1-15 3,-1-2-25 1,11 2-13-2,20 7-15-1,17 4-4 3,20 0-4-2,18 0-21 1,27 0-87-2,46 0-142 3,0 0-449-1</inkml:trace>
    </iact:actionData>
  </iact:action>
  <iact:action type="add" startTime="6700">
    <iact:property name="dataType"/>
    <iact:actionData xml:id="d3">
      <inkml:trace xmlns:inkml="http://www.w3.org/2003/InkML" xml:id="stk3" contextRef="#ctx0" brushRef="#br0">10602 5074 478 0,'0'0'115'2,"-166"-11"44"1,45 11-22 5,-16 0-67 0,-14 0-28 1,-9 0-25-3,-1 0-11 2,1 0-6 0,115 0-34 0,6 10-292-2</inkml:trace>
    </iact:actionData>
  </iact:action>
  <iact:action type="add" startTime="9950">
    <iact:property name="dataType"/>
    <iact:actionData xml:id="d4">
      <inkml:trace xmlns:inkml="http://www.w3.org/2003/InkML" xml:id="stk4" contextRef="#ctx0" brushRef="#br0">19523 4218 125 0,'0'0'548'5,"0"0"-432"2,0 0 14 1,0 0-33-3,0 0-42 3,0 0-10 0,0 0-4-2,7 0 0 2,-3 0 2 0,1 0 9 1,-1 0 7-3,2 4-4 2,7-4-19 0,3 7-7 0,8-4-7-2,0 0-4 4,9-1 8-4,8-2-11 4,-1 0 3-3,4 3 4-2,2-3 4 14,-5 3 9-19,-1-3-9 13,-4 3-1-13,5 3 2 8,0-6-13 2,1 2-1-7,1-2 3 5,3 0-8 1,2 3 1 0,-1 0-1-4,-1-1 6 3,2 5 0-1,1-5-3 1,2 4-6 6,-2-4 4-12,-1 1-5 5,1 1 1 6,-5-3 2-11,1 3 5 4,-2-4 0 3,-2 3-6 4,2-3-1-10,5 0 0 5,-3 0-1-3,6 0-2 6,-2 0 1-4,-1 0-1 4,-2 0 4-9,1 3-1 8,1-3 1-2,-2 2 0-4,-3 2 0 3,5-4-1 4,-4 1-2-7,-5-1-2 3,-1 0 2 2,-2 0-1-2,-3 0 0 0,-2 0 1 3,2 0 0-2,3 0 1-1,2 0-1 0,2 0-1 1,-6 0 0-2,8 0-1 8,-4 0 3-12,-2 0-2 7,3 0 2-5,-4 0-1 7,-1 0 1-4,6 0 0-3,-7 0-1 5,6 0-2-2,-1 0 1 0,-5 0 0 2,5 0-2 0,-2 0 0-4,5-1 1 3,-1-3 1 1,2-1-2-1,-1 2 1-1,-11-1-1-2,-2 3 1 4,-9-3 0-3,-2 4-1 3,-11-3-2-5,-6 3-26 6,0 0-41-2,0 0-58 0,0 0-71-2,-51-5-51 2,19 2-52-1,-13 1-291 1</inkml:trace>
    </iact:actionData>
  </iact:action>
  <iact:action type="add" startTime="11661">
    <iact:property name="dataType"/>
    <iact:actionData xml:id="d5">
      <inkml:trace xmlns:inkml="http://www.w3.org/2003/InkML" xml:id="stk5" contextRef="#ctx0" brushRef="#br0">1834 5777 92 0,'0'0'340'3,"0"0"-229"4,0 0-8-1,0 0-27 3,0 0-26-2,0 0-6-1,0 0-33 2,7 21 3 0,-7-21 7 1,0 1 17-3,0 6 18 2,0 3 9-1,0 7-11 3,0 6-15-4,0 1-1 1,0-3-12 3,0-2-8-5,0-1 6 2,0-11-16 1,0-3 2 2,0-4 1-2,0 0-1 0,0 0-3-3,0 0-1 3,3 0 2 1,10 0 2-1,8 0 5-2,6 0 6 0,2 0 6 2,3 0 7-1,4 0-1 0,8 0-8 3,8 0-7 15,-4 0-9-25,4 0 0 0,-10 0 0 5,1-4 1 5,-1 4-1-3,-1-1 4-1,-8 1 2 3,2 0 5 3,-6 0 2-11,-4 0-6 8,-9 0 6 0,-5 0-8-4,1 0-8 2,-5 0 3 0,3 0-6 2,-7 0 1-2,-3 0 1 0,0 0 0 0,0 0-4 0,0 0 6 2,0 0 1-5,0 0 2 6,0 0-2-2,0 0-8-2,0 0 4 3,0 0-3-4,0 0 0 6,0 0-1-5,0 0-2 2,0 0 1-2,0 0-2 3,10-15-2-2,-2-21-2 4,2-9 7-8,-2-4 0 6,1 14 1-1,0 6-3 0,-3 7-3-2,-6 9-25 2,0 6-58 2,0 7-68-8,0 0-68 8,0 0-112-2</inkml:trace>
    </iact:actionData>
  </iact:action>
  <iact:action type="add" startTime="14187">
    <iact:property name="dataType"/>
    <iact:actionData xml:id="d6">
      <inkml:trace xmlns:inkml="http://www.w3.org/2003/InkML" xml:id="stk6" contextRef="#ctx0" brushRef="#br0">1805 8542 69 0,'0'0'177'3,"0"0"-84"5,0 0 9 0,0 0-7-1,0 0 8-1,0 0-7 2,0 0 8 1,20 0-9-1,-14 0-23-3,-3 0-26 4,4 4 22-2,-4 3-16 2,2 12-27-4,-3-6 1 3,4 4 4 0,-3-5-15 2,-3-5-6-4,2 2 10 1,1-5 12 2,7 3-12-2,0-1-17 0,-6 2 2 0,9-2 0 3,-3-1 0-5,3 1 1 5,3 0 1-5,2-3-3 5,5-3 1-4,7 0-1-1,7 0 1 4,8 0 13 1,-1 0 7 11,0 0-2-19,-3-3-4-2,-5-3 5 9,-4 0-1-4,-8 4-6 4,0 2 5-4,-3 0-5 5,1 0-6-4,-5 0 6 2,1 0-12-1,-4 0 0 3,-2 0 1-3,-3 0 1-3,5 0-1 6,-5 0-2-3,-1 0 0 0,3 0-2 0,2 0 2 1,0 0 2 1,1 0 2 2,-1 0-5-8,0 0-1 5,-5 0 4 0,5 0-4 0,-2 0 2-4,1 0-3 6,-5 2 2-4,2-2-2 2,-9 0 1 0,0 0-1-2,0 0 0 2,0 0-1 0,0 0 1-1,0 0 0 0,1 0-3 3,2 0 0-4,4-2 2 0,3-21-2 2,-2-1 3 0,-5 4-2 0,1 0 1 1,-4 0-2-2,0 3-14 1,4 0-45 0,-4 5-35-2,3 2-93 0,-1 10-59 2,1 0-404-1</inkml:trace>
    </iact:actionData>
  </iact:action>
  <iact:action type="add" startTime="16491">
    <iact:property name="dataType"/>
    <iact:actionData xml:id="d7">
      <inkml:trace xmlns:inkml="http://www.w3.org/2003/InkML" xml:id="stk7" contextRef="#ctx0" brushRef="#br0">7487 8010 503 0,'0'0'220'4,"0"0"-80"0,0 0 4 4,0 0-24 0,0 0-17 0,0 0-2-2,0 0 5 3,151 0-30-1,-92 0 11 0,5 7-4-2,16 13-16 5,14 0-9-3,9 4-16-2,9 3-15 0,-2-6-6 2,-13 3-4 0,-22-7-4 9,-15-2-1-16,-14-3-9 10,-15-4-3-8,-2 1-5 5,-12-9-31-4,-3 0-61 5,1 0-68-2,-11 0-24 2,-4 0-68-1,0-3-171 0</inkml:trace>
    </iact:actionData>
  </iact:action>
  <iact:action type="add" startTime="17128">
    <iact:property name="dataType"/>
    <iact:actionData xml:id="d8">
      <inkml:trace xmlns:inkml="http://www.w3.org/2003/InkML" xml:id="stk8" contextRef="#ctx0" brushRef="#br0">9108 8089 711 0,'0'0'186'2,"0"0"-17"7,0 0-31-1,0 0-48-2,0 0 35 0,167-18-30 3,-95 18-13-2,14 0-6 2,11 0-1-2,16 0-28 1,1 0-5-1,7 0-5 3,-1 0-17-4,0 0-3 1,-14 0-12 0,-12 0 2 3,-23 0-7 0,-24-6-1-2,-11-2-33-3,-19-7-79 5,-7-10-66-8,-10-10-45 6,0 14-36 2,-3 5-178-5</inkml:trace>
    </iact:actionData>
  </iact:action>
  <iact:action type="add" startTime="18527">
    <iact:property name="dataType"/>
    <iact:actionData xml:id="d9">
      <inkml:trace xmlns:inkml="http://www.w3.org/2003/InkML" xml:id="stk9" contextRef="#ctx0" brushRef="#br0">19408 5962 569 0,'0'0'222'3,"0"0"-89"0,0 0 22 6,192 10-65-4,-126 0-12 3,15 2-7 0,15 0 7-1,13-5-5 0,23 6-8 1,17-5-3-2,28 1 0 2,18 1-3 0,7 4-9 1,15 0-4 10,-5 5-5-14,-9 5-14-5,-2-3 0 9,-14-1-1-4,-5-1-7 3,-8-4-6 2,-6-8-11-2,-2-3-1 3,1-4 1-8,1 0-2 5,-8 0 0-1,-11 0 3-2,-13 0 0 3,-2 0 1 0,-17-4-2 2,-10 4 5-6,-14 0-6 3,-22 0 3 4,-14 0-2-3,-17 0-2-3,-19 0 3 2,-14 0-3 3,-7 0 2-3,0 0-1-3,0 0-1 4,0 0-9 0,-23 0-8 0,-56 0 13-1,-47-10 4 3,-35-10 2 4,-30-2-1-12,-19-8-1 2,-12-7 0 3,-3-7 1 4,-5 0 1-4,-9 0 3 0,-3 1 1 2,-9 11-6-4,-7 10-4 2,0 14 0 1,13 8 4 2,9 0 3-6,27 0-2 6,25 0-1-5,30 0 0 2,31 0-1 3,26 0 2 2,32 0-1-11,17 0 0 8,23 0 0-1,15 0 0 1,7 0 1-2,3 0-1-2,0 0-1 2,0 0 1 1,0 0 0 1,17 8-4-2,38 10 2 1,27 1-5 4,31 6 7-9,19 4-1 5,29-1-3-2,-1-9 3 4,-10 2-4-7,-23-8-6 6,-30 0-15-1,-28 5-37 3,-17-1-69-5,-16 0-40 1,-36-14-85 4,0-1-88-8</inkml:trace>
    </iact:actionData>
  </iact:action>
  <iact:action type="add" startTime="20429">
    <iact:property name="dataType"/>
    <iact:actionData xml:id="d10">
      <inkml:trace xmlns:inkml="http://www.w3.org/2003/InkML" xml:id="stk10" contextRef="#ctx0" brushRef="#br0">7789 8299 242 0,'0'0'233'2,"0"0"-138"4,0 0 34 2,0 0 24 0,0 0-32-2,0 0-53 2,0 0-27 0,-44 39-2 0,17-11-5-2,-2 6-2 2,-2 5 1 0,1 8-2 0,-1 7-9-2,-2 3-5 2,10 1-8 0,0 2 1 0,8 2-7-2,9-6 11 3,6 5 2 4,0 0 15-9,0-2-4 2,8 5-9 3,12-6-6-3,-1-5-2 2,1-8 4-2,-3-6-8 2,-5-9 2 1,-5-11-2-1,-2-12-4-2,-5-3 3 0,0-4-5 4,0 0-1-3,0 0-3-2,0 0-7 4,0 0-10-2,0-26-14 2,-24-10 30-3,-9-7 4 2,1 2-1 0,-4 3-6 1,8 7-14-3,7 12 0 1,9 5 9 1,1 7 2 2,11 7-1-6,0 0 6 3,0 0 6 2,0 0 6-1,0 0 25-1,0 13 21 0,23 23-42 2,6 7 21-1,-9 2-5-2,5 0-11 3,-5-12 2-2,-4-8-5 0,-9-10 1 0,2-13 0 1,2-2-1 2,5 0-12-4,8 0-1 1,12-23 0 0,1-8 1 3,-3-4 0-5,-1-2-4 4,0-2 3-2,1-1-14 0,4 1-28 0,6 0-60 1,4 4-28 1,-27 27-55-1,-1 6-116 0</inkml:trace>
    </iact:actionData>
  </iact:action>
  <iact:action type="add" startTime="21229">
    <iact:property name="dataType"/>
    <iact:actionData xml:id="d11">
      <inkml:trace xmlns:inkml="http://www.w3.org/2003/InkML" xml:id="stk11" contextRef="#ctx0" brushRef="#br0">9556 8332 354 0,'0'0'234'6,"0"0"-115"0,0 0 18 0,0 0-48 3,16 163-20-2,-16-112-6-1,-16 2-14 2,-7 3-16 1,-9 0-7-1,-7 6 0-2,-2-1-5 3,-4-1-4-1,0-9-7 0,2-6-3 1,-10-9-2-5,10-8-5 4,-2-8 0 0,-7-6 0-2,7-9-1 4,-9 1 1 13,5-6-3-21,1 0-1-1,8 0-9 10,6 0-11-10,5 0 9 6,15 0 2 1,2 0 6 6,11 0 0-12,1 0-4 5,-3 0 9 0,3 0 0 1,-5 0 2-2,2 0 16 2,-2 3 5 1,-3 5 2-3,6 0-9 2,2-8-3 0,0 0-7 1,0 0 2-3,0 0 7 2,0 0-13-1,0 0 0 1,7 0 0-1,13-13 6 0,12-9-4 2,0-3-2 0,3-2 2-5,-5 3 0 3,-4-3 0 4,-8 9-1-8,-7 6 1 6,-2 4 1 2,-6 8 2-6,-3 0 12 3,0 0 5 0,0 0 2-1,0 0 4-1,-3 11-15 0,-20 16 1 2,-6 2-12 1,4-1 2 1,2-4-2-6,3 0 6 5,4 1 6 6,1-5 5-13,5-3 3 9,4-5-2-9,6-11 3 3,0-1 4 4,0 0 12-3,0 0 0 6,0 4-22-7,23-2 1 4,12 4 6-4,17 1-15 3,-4-2 1 3,4-2 1-5,-11-3-3-1,-5 0-4 3,-8 0-4 3,-12 0-1-6,-9 0-25 4,-7 0-71-3,0 0-62 3,0 0-81-4,-12 5-298 2</inkml:trace>
    </iact:actionData>
  </iact:action>
  <iact:action type="add" startTime="24336">
    <iact:property name="dataType"/>
    <iact:actionData xml:id="d12">
      <inkml:trace xmlns:inkml="http://www.w3.org/2003/InkML" xml:id="stk12" contextRef="#ctx0" brushRef="#br0">3050 12435 222 0,'0'0'149'4,"0"0"-30"1,0 0 4 3,0 0-2-2,0 0-22 2,0 0-26 0,0 0-10 2,16 9-4-4,-16-9-3 1,0 2-17 1,0 1-16 0,0 0-6-2,-29-3 9 2,-14 0-13 0,-2 0-9 0,-2 0-4-2,10 0 2 5,5 0-2-6,12 0 2 3,8 0-2-2,3 0 3 2,6 0-3 0,3 0 0 0,0 0 13-1,0 0 6 0,19-6 3 3,35 4 2-4,17-1-4 0,6 3 10 3,-2 0 2 1,-7 0 18-4,-14 0-9-1,-11 0-4 3,-9 0-20 10,-14 0-4-13,-13 0 4-5,-4 3-11 12,-3-1-6-6,0-2 0 2,0 0-2-2,0 0 0 1,-4 0-6 3,-31 0 3-3,-6 0 3 2,-2 0 3-5,7 0-1 6,11 0 0-5,9 0 2 4,12 0 1-2,4 0-2 1,0 0 2 0,0 0-3-3,0 0 4 3,0 0-1 1,0 0-3-1,0 0-2-2,13 0-34 3,1 17-52-1,-5 6-64-2,-9-9-107-1,0-6-690 4</inkml:trace>
    </iact:actionData>
  </iact:action>
  <iact:action type="add" startTime="29029">
    <iact:property name="dataType"/>
    <iact:actionData xml:id="d13">
      <inkml:trace xmlns:inkml="http://www.w3.org/2003/InkML" xml:id="stk13" contextRef="#ctx0" brushRef="#br0">961 17477 794 0,'0'0'196'3,"0"0"-56"4,0 0-29 2,0 0-8-2,182-128-10-1,-139 87-17 2,1-9-14 0,8-7-1 0,1-5-5-1,7-2 2 1,5-10-13 0,6-7-5 1,2-5 0-4,3-6-5 4,4-7-10-1,-6 0 10-1,9-8-12 12,-2 0-2-12,6-6-1-6,-2 1-7 12,4-6-13-13,-9 9 0 6,-8 7 0 4,-4 10 0 1,-7 10 0-8,3 3 0 4,-5 3 0 4,2 7 0-7,4-5 0 3,-1-1 0 2,-4-1 0-2,-4 7 0-1,-7 8 0 1,-11 14 0 2,-9 9 0 0,-14 14 0-1,-5 9 0-1,-7 2 0-2,-2 7 0 2,-1 0 0 6,0 4 0-11,0-1 0 5,0 3 0 1,0-2 0 1,0 2 0-1,-14 0 0-1,-43 5 0 0,-24 31 0 3,-19 4 0 2,10-2 0-10,6 6 0 7,17-14 0-4,18-6 0 1,17-5 0 4,16-11 0-2,15-3 0-1,1-5 0-2,0 2 0 3,0 2 0 0,0-4 0 2,0 2 0-7,0 2 0 6,11-4 0 0,27 0 0-3,21 0 0 5,14 0 0-8,8-10 0 7,7-17 0-4,-2 2 0 4,-12 2 0-6,-18 12 0 4,-18 9 0 1,-15 2 0 1,-10 0 0-6,-5 0 0 4,5 10 0-1,-3 17 0 1,-2 5 0 0,-3 5 0 1,-5-1 0-1,0 2 0-5,0-8 0 6,0-8 0 2,0-5 0-7,0-5 0 4,0-4-20-2,0-3-34 3,0-5-28-2,0 0-33-1,0 0-29 3,19 0-24-1,-2 0-192 0,3 0-192-2</inkml:trace>
    </iact:actionData>
  </iact:action>
  <iact:action type="add" startTime="29885">
    <iact:property name="dataType"/>
    <iact:actionData xml:id="d14">
      <inkml:trace xmlns:inkml="http://www.w3.org/2003/InkML" xml:id="stk14" contextRef="#ctx0" brushRef="#br0">3950 14262 562 0,'0'0'134'3,"0"0"-22"5,0 0 42-3,0 0-25 3,0 0-42 0,0 0-6 1,-208 11-2-4,125 28-12 4,5 10-8 0,8 4-14-2,14 9-6 2,17 4 3-3,14 0-9 3,22 0-4-3,3-4-3 0,39-2-7 2,35-9-11 0,13-7-8 2,6-27-1 4,-9-14 1-14,-4-3-2 8,-20-34 0 1,-9-38-3 6,-17-24-9-14,-11-20-15 7,-19 0-20-4,-4 10-25 3,0 19-34 4,-35 28-75-7,9 59-108 4,-1 0-450 0</inkml:trace>
    </iact:actionData>
  </iact:action>
  <iact:action type="add" startTime="31077">
    <iact:property name="dataType"/>
    <iact:actionData xml:id="d15">
      <inkml:trace xmlns:inkml="http://www.w3.org/2003/InkML" xml:id="stk15" contextRef="#ctx0" brushRef="#br0">4781 17406 327 0,'0'0'390'2,"0"0"-218"6,0 0-4 0,0 0-46-2,159-128 15 2,-102 71-36 0,4-5-12 1,7-8-15-1,9-5-10-2,14-13-3 2,11-11-2 0,18-16-12 1,7-14-7-3,7-10-7 4,6-4-6-5,11-2-8 12,-7-7-4-17,4 4-4 10,-15-2-4-5,-10 16-3 0,-19 16 1 5,-15 20-1-1,-17 26 5 2,-15 18-8-10,-17 21 4 7,-12 14-3 3,-12 8-2-5,-12 11 0 3,-4 0 1-6,0 0-1 5,0 0 0-1,0 0 2 0,0 0 0 3,-17 13 2-4,-34 24-2 2,-21 14-1-1,-5-3 0 2,6-4-2 1,1-9-1-6,9-8 1 4,18-7 0 1,11-5 0-1,9-11 1-3,14-1-2 2,5-3 1 0,4 0 0 1,0 0-1 1,0 0-2-2,0 0-4-1,0 0-1 1,0 0-9 2,8 0 11-3,42-5 7 2,14-25-3 0,22-13 2 0,4-5 1 2,-3 1 0-5,-13 6 1 4,-14 14-1 3,-20 10 1-10,-17 8-1 7,-15 7-1-3,-8 2 1 2,0 0 4-2,0 0 1 2,0 22 15 2,0 18-19-4,0 7 2 0,0-13-4 4,0-7 1 5,0 0-4-10,-8-2 4-5,1-13-16 7,3 1-15 2,2-13-9-1,2 0-41-1,0 0-35-1,0 0-9 1,34-5-19 4,14-27-96-5,-28 13-25 2,0-4-289-2</inkml:trace>
    </iact:actionData>
  </iact:action>
  <iact:action type="add" startTime="31835">
    <iact:property name="dataType"/>
    <iact:actionData xml:id="d16">
      <inkml:trace xmlns:inkml="http://www.w3.org/2003/InkML" xml:id="stk16" contextRef="#ctx0" brushRef="#br0">7874 14524 562 0,'0'0'96'3,"0"0"80"4,0 0-25-1,0 0-50 3,-165-48 2-2,100 79-27 2,2 13-6-3,10 10 4 2,5 2-18 1,15 11-5-2,17 7-3 1,16 4-1-1,0 1-15 1,17-8-9 0,35-22-14-3,9-12-2 3,9-22 7 0,8-15-14 1,-3 0-2 8,-9-47-9-15,-14-22-5 3,-25-18-10 3,-14-9-22-3,-13-8-8 5,-4 6-52-2,-52 10-54-1,19 67-51-1,4 11-390 1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28:13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56">
    <iact:property name="dataType"/>
    <iact:actionData xml:id="d0">
      <inkml:trace xmlns:inkml="http://www.w3.org/2003/InkML" xml:id="stk0" contextRef="#ctx0" brushRef="#br0">3287 11546 188 0,'0'0'199'2,"0"0"-100"3,0 0 3 3,0 0-22 1,0 0 1-1,0 0-13-2,0 0-15 2,0 0-20 0,17-10-7 1,-17 7-1-3,-26 0 30 2,-15 3-19-1,-12 0-5 1,-8 6-12-2,-3 31-1 2,-1 5-10 0,1 5-3 0,6 4 6-1,-1-1-6 11,8 4 0-15,9-2-4 2,7 12 6 2,10 0-2 0,14 9 16-1,11 2-3 6,0 4-16-2,49 0 10-8,25-12 7 4,16-13-10 4,14-18 4-3,-4-13-2 6,-11-15-9-11,-7-8 4 5,-15 0-6 1,-11-35 0-1,-9-31 0-1,-14-27-5 2,-10-16-13 0,-14-18-13-2,-9 4-25 3,0 13-8-1,0 28-16-2,-9 74-52 1,-7 8-204 2</inkml:trace>
    </iact:actionData>
  </iact:action>
  <iact:action type="add" startTime="4386">
    <iact:property name="dataType"/>
    <iact:actionData xml:id="d1">
      <inkml:trace xmlns:inkml="http://www.w3.org/2003/InkML" xml:id="stk1" contextRef="#ctx0" brushRef="#br0">6668 12325 92 0,'0'0'196'5,"0"0"-143"3,0 0 1 0,0 0-18-2,0 0-27 2,0 0 1 0,0 0 2 0,32-56 11-2,-32 56 35 3,0 0 1-2,0 0-34 2,0-3-4-4,-19-2 16 4,-13 0-3-2,-10 1 26 2,-1 4-32-4,-8 0 6 3,-5 0-7 0,-5 9 21 0,0 25-10 4,4 11-8-9,2 10-13 8,10 16 12-3,6 13-4 0,12 4-4-5,12 1-3 8,15-2-7-5,0-8 2 3,13-8-5 0,45-9 12-5,16-5-3 7,19-10 12-7,0-17-15 4,-8-18 3 2,-8-12-13 1,-10-3-3-9,-8-39-2 7,-10-22 1 0,-9-24 0-5,-7-19-8 3,-13-14-13 3,-10-2-17 2,-10 13-7-9,0 28-30 5,-11 76-50-4,-15 6-285 4</inkml:trace>
    </iact:actionData>
  </iact:action>
  <iact:action type="add" startTime="7809">
    <iact:property name="dataType"/>
    <iact:actionData xml:id="d2">
      <inkml:trace xmlns:inkml="http://www.w3.org/2003/InkML" xml:id="stk2" contextRef="#ctx0" brushRef="#br0">5372 14104 398 0,'0'0'130'3,"0"0"-66"6,0 0-2-3,0 0-36 1,0 0 19 0,11 169 42 2,-11-133-1-1,0-4-32-2,0-4 19 2,0-4-23 0,0 6-11 1,0-3 11 0,0 0-14-2,0 3 1 0,0-8-14 0,0-3-6-2,0-2 0 3,0-5 5 0,0-3-1 0,0-2-2 0,8-1 0 1,-8-6-3-2,2 0 4-1,1 0-5 1,-3 0-3 2,4 0-1-3,-4 0-2 3,0 0 0-4,0 0-2 3,0 0 0 1,0 0-4 0,3 4 2-3,3 1 1 2,4-3 6-2,3 4-11 3,4-4 2-4,2 3 4 8,6 2-5-10,2-2 5 6,5 2 8-1,0-6-3-2,0 6 5 2,-5-7 5 15,2 5-8-23,-1-1 1 1,5-2-8 6,4 1 0 3,-6-3-3-6,13 0 2 4,1 0 2 2,6 0-2 2,2 0 4-9,-2 0-1 4,5 0 6 2,1 0-5-5,4 0 1 3,-5 0-4 0,1 0-3 3,-9 0 0-3,7 0 8 6,-13 0-8-13,4 0 3 10,-5 0-3-1,8 0 3-5,-1 0 4 4,7 0 1 2,3 0-1 2,6 0-3-9,4 0-1 6,4 0-3-6,-1 0-2 5,-1 0 4-1,-2 0-6 4,-5-5-1-4,-7-2 1 3,-2 2 0-8,-1 1 3 7,-2 3-1 1,6-2-1 0,3-3 0-8,3 0-1 8,2 2 4-3,0 3-4-1,6-3-1 4,3 2 1-6,0 2 3 6,-1 0-1-3,1 0 5-2,2 0-6 5,-5 0-1-4,-10 0 4 7,-1 0-4-11,-7 0 1 7,-9 0 1 2,-8 0-1-7,-6 0 3 4,-9 0-3-4,-1 0 0 5,-4 0 4 0,0 6-5-3,-7-5 1 1,-1 3-2 4,0-4 3-5,-4 3-2-1,2-3 0 4,-3 0 0 0,-3 0 1-3,0 0 0 0,0 3-1 3,0-1-1-2,0-2 1 1,0 4 3 1,0-4-2-4,0 0 0 5,0 0 0-1,3 3-1-7,5 7 1 9,4-1-3-2,1 2 2-3,-6-6 0 0,-7-5 1 0,0 0-1 3,0 0-1-1,0 0 0 1,0 0-4-5,0 0 3 5,3 0-12-2,1-5 3 1,5-34 5 0,0-17 4-1,-3-17 1 6,-4-8-3-12,-2-16 4 7,0-1-6 0,0-1-8 5,0 15-10-11,0 20-11 5,0 24-26 3,-17 23-9-4,-10 17-41 2,-8 0-28 0,-16 31-17 1,28 6-153-3</inkml:trace>
    </iact:actionData>
  </iact:action>
  <iact:action type="add" startTime="9241">
    <iact:property name="dataType"/>
    <iact:actionData xml:id="d3">
      <inkml:trace xmlns:inkml="http://www.w3.org/2003/InkML" xml:id="stk3" contextRef="#ctx0" brushRef="#br0">7628 14551 529 0,'0'0'151'5,"0"0"-16"2,0 0-3 1,0 0-69-2,0 0 2 0,0 0-20 3,0 0-10-1,61-9-6 0,-50 27 3-1,-2 12 0 3,0 19-9-3,1 18 2-1,-9 17 9 0,4 10 1 5,-5 3-2-4,0-4 7-3,0-9-5 14,0-8-11-16,0-6 3 5,0-1-11 2,0-8-2-5,0-4-5 3,0-10-5 3,0-5 0-3,0-9-3 1,0-7 0-1,0-9 1 6,0-12-1-11,0 1 4 6,0-6-1-2,0 6-1 5,0 2-1-5,0 9 2 2,0 3-4-2,0 2 0 4,0-2 1-4,0-6-1-2,0-6 1 5,0-5-2 0,0-3 1-2,0 0-2-2,0 0-1 6,0 0-4-6,-5 0-4 5,-12-23 1-6,-8-16 10 5,-5-3-2-2,1 0-1 2,1 0-5-1,2 0-4-1,6 2 5 0,-3 4-2 1,4 4 1 1,7 10-2-4,2 9 6 5,7 6 3-3,3 7 1-3,0 0-2 6,0 0 4-4,0 0-1 2,0 0 4-2,0 0 12 4,0 0 13-4,0 12 5 3,6 21-25-2,22 8-6 0,-1-6 2 3,9 1 6-7,1 1 1 7,0 1 6-2,5-6 4 7,-8 0-1-13,0-2-8 5,-3-6 16-1,-8-5-11 2,-4-11-3 0,-10-8 0-4,4 0-3 5,3 0-4 1,4-3-4-5,10-28-5 3,7-14 1 0,-4-2-3 3,-3 1 2-6,1 4-1 4,-12 12 0-5,-8 7-9 6,2 6-20-2,-7 6-40-3,4 0-54 3,-5-1-60 2,-5 12-74-6,0 0-267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23T03:13:49.79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274">
    <iact:property name="dataType"/>
    <iact:actionData xml:id="d0">
      <inkml:trace xmlns:inkml="http://www.w3.org/2003/InkML" xml:id="stk0" contextRef="#ctx0" brushRef="#br0">22644 4718 378 0,'0'0'112'6,"0"0"45"0,0 0-14 2,0 0-30 0,0 0-3-1,0 0-7 0,0 0-19 1,14 0-3 0,-14 0-10 0,0 0-21-2,-10 0-16 2,-23 3-2-1,-11 0-2 3,-8-1-13-5,-6 2 5 2,-10 4-10 2,-12 2-2-1,0 5-2-2,-1 7 3 4,1 0-7-3,9 4 1 2,6 2 0-2,-3 5 1-1,4 1-2 4,3 3 3-3,2 0-2-2,-2 2-5 3,9 0 3 0,1 1 0 0,11 2-1-2,6-2-1 3,10 5 8-2,0-1-3 3,8 13 2-6,3 5 4 4,11 4-3 0,2 10 6 0,0-2-8-2,15-4 12 2,26 0-5 0,7-8 3 0,14 0-3 0,3-12-8-2,11-1-1 3,5-4-3-2,3-6-2-1,2-4 0 3,1 2 5-1,-2-2-4-3,1-9 2 3,-4 1-1 2,-4-14-2-4,-4-4-5 4,-1-9 1-6,1 0-1 4,1 0 1 0,-2 0 3 1,-5-9 2-4,-3-1-3 3,-6-7 2 0,-3-3-1 1,-4-5-4-2,-4-4 0-1,-2-1-1 4,-11-10-2-4,1-9 6 1,-4-12-6 0,-8-24 8 1,-6-20-1 0,-5-22 0-2,-13-10-1 3,0-9 2-2,0 7-4 3,-3 19 4-6,-27 21 3 7,-7 27 1-2,0 18-4-3,-2 12 0-1,-6 8-3 2,-3 9 3 1,-4 5-14 0,-1 8-34-1,4 12-30 0,3 0-21 0,-4 0-48 2,10 17-20-4,36 0-112 4,1-2-370-2</inkml:trace>
    </iact:actionData>
  </iact:action>
  <iact:action type="add" startTime="4248">
    <iact:property name="dataType"/>
    <iact:actionData xml:id="d1">
      <inkml:trace xmlns:inkml="http://www.w3.org/2003/InkML" xml:id="stk1" contextRef="#ctx0" brushRef="#br0">22491 4822 346 0,'0'0'164'7,"0"0"4"0,0 0-56 2,0 0-34-4,0 0-12 3,0 0-13 0,0 0 1 0,26-156 15-2,-26 92-17 2,0-7 0 0,0-10-10 0,0-11-3-2,0-9-8 2,0 5 23 0,0 7-35 0,0 12-5-2,-7 6-8 2,-2 6 0 3,-1-1 0-5,3-1 1 0,-3 3-5 4,3 0 0-4,1 3-1 4,3 8 0-6,3 5-1 4,0 11 0 0,-4 10 0 0,4 10 1-2,0 6 0 2,0 3 0-1,0 5-1 1,0 3 2-2,0 0-2 2,0 0-1 0,-16 20 1 1,-5 32 8-3,-13 30 6 2,-3 14 8 5,0 8-10-6,-5-6 1-1,1-11-4-2,5-16-3 5,2-21-4-1,11-14-2-3,6-15 3 2,10-14-2 2,4-1 0-2,-2-6 0-1,5 0-2 2,0 0 0 0,0-11-12 0,0-29 3 0,11-12 10-1,3-4 4 0,2-5-4 2,7-4 0 1,-3-1 0 0,8-4 3-8,5 2-3 7,-2 10 0-4,1 4 0 3,-8 14 0 0,-6 16 0 1,-4 7 1-4,-5 8 1 9,0 3 0-10,1 6 14 2,12 0 11 1,7 17 14-1,4 35-12 3,7 17 12-1,-9 5-18-1,-4 7-5-1,-8-11-4 3,-1-6-9-1,-7-8-2-3,-2-8-2 4,5-4-2 2,-9-12-11-3,2-10-9-3,-6-7-30 2,4-10-21-1,2-5-17 3,-3 0-59-4,-1 0-26 3,-3 0-140 0,0 0-346 0</inkml:trace>
    </iact:actionData>
  </iact:action>
  <iact:action type="add" startTime="6275">
    <iact:property name="dataType"/>
    <iact:actionData xml:id="d2">
      <inkml:trace xmlns:inkml="http://www.w3.org/2003/InkML" xml:id="stk2" contextRef="#ctx0" brushRef="#br0">31038 4516 491 0,'0'0'147'5,"0"0"-59"0,0 0 33 4,0 0-35-1,0 0-32 0,0 0-15-2,0 0-5 2,-145-56 29 0,46 45 1 0,-14 11-19-2,-11 0 2 2,-7 0 12 0,1 22 11 0,8-3-23-2,10-2-2 2,21-6-26 0,10-3-6-2,24-3-3 4,20-1 2 1,21-4-6-1,13 0 1-7,3 0-4 4,0 0 17 0,4 0 27 0,69 3 25 1,40 7-16-2,32-3-41 2,5-1-15 0,4 0-1 0,-11-6 0 2,-15 0-3-1,-22 0 4-4,-25 0-4 1,-22 0 4 0,-21 0 0 2,-21 0-5 0,-14 0 3-1,-3 0-5-1,0 2-8 2,-20 7-21 1,-49-2-4 1,-26 3 17-2,-19-5 23-1,1-5 0-2,13 0 0 3,16 0 1-2,20-15-1 2,20 8 0 0,15 1 1 0,15 3 1-3,11 1-1 4,3 2-1-2,0-4 0 1,9 4 7-2,54 0 9 2,23 0 15 1,21 0-28-1,-2 0-1 0,-20 0-2 1,-18 0 1-3,-27 0 1 1,-22 0-1-1,-15 0 0 1,-3 0 4 1,0 9-4 0,-41 7-1-1,-30 5-14 1,-22-1 7 0,2-7 7 0,19-2 3-3,18-2-3 5,22-1 2-3,13 1-1 1,9-7 2-3,3 1-2 4,7-3 1-2,0 3 3 1,0 3 6-2,0 5 18 2,24 3-6 1,5 3-13 2,-3-4-10-6,-14-3 0 1,-2-5-3 1,-10-3-6 1,0 5-17-2,0 6-30 3,-17 14-29-2,-30 17-49 2,-11 10-99-3,27-33-4 3,-1 3-250-3</inkml:trace>
    </iact:actionData>
  </iact:action>
  <iact:action type="add" startTime="9619">
    <iact:property name="dataType"/>
    <iact:actionData xml:id="d3">
      <inkml:trace xmlns:inkml="http://www.w3.org/2003/InkML" xml:id="stk3" contextRef="#ctx0" brushRef="#br0">22909 10519 140 0,'0'0'161'3,"0"0"-58"3,0 0 34 2,0 0-12 0,0 0-15-2,0 0-14 2,0 0-23 0,36-17-6 0,-36 17-7-2,0 0-13 2,0 0-9 0,0-3-4 0,0 0-12-2,0-2-12 2,-13-1 6 0,-19-9 3 0,0 7 23-2,-8 1-10 2,-4 0-18 1,2 7 3-2,-1 0 10-1,-5 0-11 2,4 0 2 3,-5 3-2-5,1 14-4 0,2 2 2 2,-1 11-7 0,0 0 10 0,0 6 5-2,1 6-5 3,5 0 1-2,2 7 0 2,10 1-4-4,0 2 3 4,3 9-9-2,9-1 3 1,4 1 4-1,13 1-2 0,0 2 3 3,0 0 2-4,23 3-6 0,10 2 2 2,8-5-11 0,12-5 8 0,0-1-6-2,10-4-2 3,3-3-2-2,-4-9-2 1,-4-6-1-2,6-5 1 4,-4-2 1-4,9-9-3 3,2-10 3-4,5-7-4 3,9-3 3 0,-4 0-3 0,1-8-1 2,-8-21-2 0,-7-1 5-6,-11 2 2 2,-12-1 1 0,-6 4-1 2,-9 3 0 0,-9-3 0-1,6-9 0 3,-4-3-1-4,-3-10-4 2,-6-14 4 0,-13-8-3-3,0-9 4 4,-9-2 0-2,-35-1 0 1,-6 6 1-2,-7 1-1 3,1 5 1-2,-5 0 0 1,13 10-1 0,3 11 0 1,10 14-1-2,6 12-2-1,2 9-8 0,-2 11-34 2,-6 2-15 0,-6 0 10-1,-11 0-46-1,-1 10-38 3,-3 12-31-1,39-7-111 0,3-4-157-2</inkml:trace>
    </iact:actionData>
  </iact:action>
  <iact:action type="add" startTime="10823">
    <iact:property name="dataType"/>
    <iact:actionData xml:id="d4">
      <inkml:trace xmlns:inkml="http://www.w3.org/2003/InkML" xml:id="stk4" contextRef="#ctx0" brushRef="#br0">22784 11775 328 0,'0'0'220'5,"0"0"-43"3,0 0-2 0,0 0-68-2,0 0-20 2,0 0-15 0,0 0-2 0,7 8 4-2,-7 21-13 2,0 10-10-1,0 8-8 2,0 13-5-4,0 9-3 3,0 13 1 1,0 8-9-2,5 14 7 0,1 8-8 5,-4-2-10-5,3-9 0-1,-2-11-3 0,-3-9-6 2,0-5-1 0,0-4-2 1,0-15-3-5,0-6 5 5,0-14-4-1,0-10-1 1,0-6-1-4,0-7 0 5,0-9-1-4,0-2 1 1,0-3-2-1,0 4-6 2,0-4 7 0,0 0-6 1,0 0 3-2,0 0-6-1,0 0 0 3,0 0-3-1,0-20 4-3,-16-21 6 3,-16-6 3 0,-1-8 1 0,-7-5 0-2,0 2-2 2,4-4-5 1,-4-3-13 0,9 3 15-4,2 7 1 3,5 20-1 0,11 15 1-1,12 11 3-1,-2 9 0 2,3 0 4 0,-3 0 0 0,3 0 5-1,0 0-5 0,0 0 5 2,0 0 17-2,0 31 2 0,20 14-15 1,17 9-11-1,-4 2 6 1,0 1-5-2,5-7 7 2,-2 1-6 0,-2 2 0 1,-1-6-2-4,0 1 2 3,-5-5-1 1,-8-6 3-2,3-10 3 0,-5-7-5 0,-4-5 9 1,-2-11 1 0,1 2 8 0,-5-6-10-1,1 0 0 1,6 0-2-1,6 0-4-1,10-25-1 2,9-20-4 1,5-17 1-1,0-11-1-3,6-11 3 4,-3 0-4-1,-6 5 3 1,-3 12-3-4,-14 18 0 4,-9 19 0-1,-12 15-3-2,-4 7-23 1,0 8-78 1,0 0-50-1,0 0-58 1,0 0-85-1,0 4-582 0</inkml:trace>
    </iact:actionData>
  </iact:action>
  <iact:action type="add" startTime="13103">
    <iact:property name="dataType"/>
    <iact:actionData xml:id="d5">
      <inkml:trace xmlns:inkml="http://www.w3.org/2003/InkML" xml:id="stk5" contextRef="#ctx0" brushRef="#br0">29219 13689 754 0,'0'0'205'5,"0"0"-68"3,0 0-38 0,210-14-36-2,-139 14 1 2,9 0-24 0,8 0 9 0,-3 0-7-2,14 0-3 2,10-3-10 0,15-3-3-2,10-2 0 2,6 3-17 0,0 1 22 0,-16 1-14-2,-11 3 4 2,-19 0-2 2,-22 0 3 1,-26 0-8 0,-20 0 1-9,-19 0-4 4,-7 0-7 0,0 0-4 2,0 0-3-2,-33 0-4 3,-45 0 6-1,-38 12 1 0,-18-4 2-2,-6-2 1 4,2-1 1 0,8-2-3-5,-1-3 4 0,8 0-4 3,3 0 1 1,15 0-1-4,15 0-1 3,22 0 0 0,22 0-1 0,17 0 0 0,22 0 2-2,7 0-1 1,0 0 5 1,0 0 3 0,18 0 21-1,53 5-8 1,37 21-16 0,12 0-5-1,0-7-2 3,-17-3-3-3,-22-7 5 4,-5 2 0-7,-21-2 0 2,-12-7 1 1,-17 4-1 2,-10-3 0-2,-14 3 0-2,-2-4-3 5,0 7-7-4,-26 10-25 0,-41 3 26 3,-24 5 9-1,-19-5 1-1,2-6 3 2,8-10-4-2,13 0 0 0,29-2 2 1,22-4-2-2,20 0-2 2,12 0 2-1,4 0 0 1,0 0 4 0,39 0 7 0,42 0-1-1,24 0-5 2,12 0-5-2,-17 2-2-1,-23-2 1 2,-22 0 0 0,-19 2 1 0,-16-2 0-2,-12 0 2 2,-4 0-1-1,-4 0-2-1,0 0-2 2,0 0 1 0,0 3-2 0,0-3-1 0,0 3-6-1,0 0-5 0,-16-1 5 1,-13 2-9 1,-3-2-20-2,-1-2-61 0,5 0-47 2,17 0-64-4,6 0-147 4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41:13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77">
    <iact:property name="dataType"/>
    <iact:actionData xml:id="d0">
      <inkml:trace xmlns:inkml="http://www.w3.org/2003/InkML" xml:id="stk0" contextRef="#ctx0" brushRef="#br0">5588 7666 535 0,'0'0'180'7,"0"0"-39"-3,0 0-9 1,0 0-22 3,0 0-20 0,0 0-8-2,0 0-5 3,21-2-1-1,-13 2-20 0,11 0-17-1,1 0 3 0,8-4-12 1,1 4 0 0,1-2-4 0,1 2-1-2,5-4-4 3,-3 4-6-2,5-2 0 1,-2-1-3-1,5-2 2 0,-2 1 0 2,2 1 5 8,2-2-5-12,-2 3 0-4,5-1 0 13,2-1 0-14,-2 4-5 8,4-4 0 0,-2 4-1 2,-2-6 1-1,-3 3-3-4,4 0 2 1,-2 0-3 3,-2-3-1 0,1 1-2-6,1 2 4 6,2 0-3 1,1 3 1-3,-1-2-2-1,-1 2 2 1,6-2-1 3,-7-3-1-6,3 5 3 5,1 0-1 0,-1 0 3-1,-4 0-2-4,-1 0-2 5,-2 0 4-2,-5 0-6 5,9 0 4-6,-5 0-4 2,1 0-1-4,3 0 0 3,-1 0 0 2,2 0 0 1,1 0 1-6,-5 0 0 4,4 0 0-1,-2 0 0 2,-2 0 1 0,2 0 0-4,2 0-2 4,5 0 0-4,-3 0 1 4,6 0 0-1,-6 0-1-3,6 0 2 3,-6 7-2 2,3-2 0-2,-7-2 0-4,-2 2 1 6,2-1 0-1,-2 1-1-3,2-5 3 2,1 0-3-2,-1 0-2 1,-5 3 2 4,-5-3 0-4,4 0 2-4,-4 3-1 6,0-3-1 0,5 0 1-2,1 0-1 1,-3 0 1 0,5 0-1 0,-2 0 2-4,-7 0 1 5,4 0-2-1,-2 0 0 5,2 0 3-11,-4 0-1 7,4 0-2-4,-3 2 2 4,-2-2 2-5,2 0-5 5,-3 4 2-1,-1-4 1 0,2 0-3 1,2 0 3-1,4 0-3-3,-6 0 1 3,6 0 0-1,-14 0 0 1,0 0-1 1,-6 0 0-2,-4 0-1 0,-1 0 1-1,-12 0 0 3,0 0-4-1,0 0-16 0,0 0-40-4,0 0-32 8,0 0-59-7,-35 0-40 2,11 0-16 1,-13 0-103 3</inkml:trace>
    </iact:actionData>
  </iact:action>
  <iact:action type="add" startTime="14501">
    <iact:property name="dataType"/>
    <iact:actionData xml:id="d1">
      <inkml:trace xmlns:inkml="http://www.w3.org/2003/InkML" xml:id="stk1" contextRef="#ctx0" brushRef="#br0">20877 7413 450 0,'0'0'161'4,"0"0"-66"4,0 0 66-2,0 0-56 1,0 0-25 0,0 0 14 2,0 0-5 0,0 0-12-4,0 0-3 3,0 28-17 1,0 3-34-2,0 3 15 1,0-2-20-1,0 0 0 2,0 0 0-3,0 1-10 0,0-2 0 5,0-3 2-6,0 0-2 3,0-2-1 2,0-4 5-2,11-2-1-2,5-7-3 0,0 1-4 0,7-4 0 14,-1-3-3-14,6-1 1-6,3-4-2 6,0 3 1 1,7-5-1 2,-5 0 1 0,6 0-1-1,2 0 0-4,-5 0 0 6,-6 0 0-2,4 0 0-2,-7 0 0 0,-1-13 0 4,-3-6 0-3,5-9 0 1,-2-9-1-1,0-2 0 0,-6-6 1 2,-2 2-1 4,-4 3 1-11,2-5 0 7,-3 2 0-4,-3 4-1 3,-1 3 0-2,-7 4 0 5,1 7 1-7,-3 0-1 3,0 2 1 2,0-3 0-1,0 7-2-2,0-1 1 3,0 3 0-2,0 0 0-1,0 4-1 3,0 3-2-4,0 5 3 3,0 5 0 0,0 0-1 0,0 0 2-2,0 0 1 4,0 0 0-3,-9 0 0 1,-10 22-1-3,-10 12 1 4,9 0-1-1,1-3 0 1,-1-2 0-3,5-8 1 1,2-7-1 2,3-2 0-3,4-9-1 0,6-3 1 2,0 0 0 2,0 0 0-2,0 0-1-1,0 0-2 0,0-9-2 1,16-16 4-1,7-1 0 0,-5 2 1 0,0 1 0 2,3 4 0-2,-7-3 0 0,4 7 0 2,0-5 0-3,6 3 0 2,-7 4 0 0,-1 1 0-1,-6 7 0 4,0-1 0-8,-7 6 1 4,7 0-1 4,-2 0 2-7,5 6 0 5,3 15-1-4,-5 8 1 5,2 3 1-3,-3 3-2 3,1-4 0-6,-9-5-1 5,1-4 0 0,-1-5-1-5,1 2 1 4,2-2-7 1,-5-4-29-3,0-3-35 3,0-7-16-2,0-3-13-1,3 0-37 5,-3 0-27-3,0-17-138-3</inkml:trace>
    </iact:actionData>
  </iact:action>
  <iact:action type="add" startTime="15910">
    <iact:property name="dataType"/>
    <iact:actionData xml:id="d2">
      <inkml:trace xmlns:inkml="http://www.w3.org/2003/InkML" xml:id="stk2" contextRef="#ctx0" brushRef="#br0">20711 7566 7 0,'0'0'514'3,"0"0"-436"5,0 0 57 0,0 0-38-2,0 0-26 2,0 0 5 0,0 0-15 0,-8 44-4-2,8-44 2 2,0 3-12 1,0-3-3-2,0 0-5-1,0 0-12 2,0-9-2 0,11-17-10 0,7-4-5-2,5-4 1 3,-1-3-5-2,4 1 3 2,-5-2-7-4,-2 8 2 3,-1 0-4 0,2 6 1 0,-6 6 1 5,-1 6-2-11,-10 10 1 6,0 2 0-2,-3 0 5 3,0 0 25-2,0 0 10 3,6 14-4-5,1 11-27 3,1 3-2 0,0 3-3-1,1-3-1 3,0 0-2-5,2-5-1 5,1-3-1-4,-8-9 0 0,3-2-4 1,-1-7-16 1,-3-2-27 0,7 0-57 0,3 0-29-1,-11 0-79 1,1 0-277 1</inkml:trace>
    </iact:actionData>
  </iact:action>
  <iact:action type="add" startTime="17163">
    <iact:property name="dataType"/>
    <iact:actionData xml:id="d3">
      <inkml:trace xmlns:inkml="http://www.w3.org/2003/InkML" xml:id="stk3" contextRef="#ctx0" brushRef="#br0">24680 5663 400 0,'0'0'95'3,"0"0"-6"4,0 0 17 2,0 0-22-4,0 0-17 5,0 0-10-4,0 0-21 3,-61-86 5-2,-7 84-6-1,-12 2-11 4,-14 0-13-4,-6 24 4 0,0 28 0 2,0 15 1 0,7 21 6 0,18 13 6-2,8 11 4 8,21-2 14-10,23-1-4 4,23-2 5-2,16 3-8 3,65-3 7-2,39-9-23 2,27-20-7-5,18-27-3 5,7-31-5-1,-2-20-7-1,-15-26 1 1,-26-50-4-2,-20-28 2 4,-28-29-2-3,-30-30 0-2,-22-26 0 5,-29-9 0-4,0 8-3 3,-47 22-4-4,-24 35-55 3,-16 32-50 1,35 101-84 2,4 0-310-3</inkml:trace>
    </iact:actionData>
  </iact:action>
  <iact:action type="add" startTime="23957">
    <iact:property name="dataType"/>
    <iact:actionData xml:id="d4">
      <inkml:trace xmlns:inkml="http://www.w3.org/2003/InkML" xml:id="stk4" contextRef="#ctx0" brushRef="#br0">1537 14677 296 0,'0'0'238'4,"0"0"-60"1,0 0-30 3,0 0-38-1,0 0-40 1,0 0 7-1,0 0-4 0,0 0-24 2,94 17-10-3,-72-17 6 2,5 0 13 0,10 0-12 0,3 0-12 1,7 0-10-2,0 0-4 1,7 0 2-1,3 0 0 0,4 0 2 2,-2 0 1 8,-8 0 0-13,2 0-10-4,7 0 0 9,-2 0-6-2,1 0 1 2,1 0-1 0,-4 0-1-5,5-3 4 4,0 3-1 1,-2 0-2 0,5 0 5-5,0 0 3 4,1 0-2 7,0 0-3-7,-1 0-1-8,-4 0-2 7,-2 0-2 2,-3 0 0-1,0 3 0-2,-6 7-3 4,3 0 4-5,0 4 5 2,-4 0-3 2,4-3-2-4,-4 2 0 4,1-8-2 0,4-1-2-2,-7 2 0 3,0-2 0-7,-2 1 1 6,-4-2-2-1,1 0 0 1,3 3 0-4,-2 2-1 3,-5-5-1-1,0 2 1 1,-1 0 2 2,1 4-3-5,-3-6 1 3,3 2 1 1,0 2 2-4,3-2 0 3,2 0 0-3,-4 5 0 4,3-5 0-2,2 0-1 3,3 2 0-6,5 0-2 4,1-1-2 0,-1-4 1 1,0 3 2-2,-5-5 3 1,-2 4-1 0,-1-1 3-3,4-3-3 3,3 0 1 0,4 0-2 0,-8 0 1 0,-4 0-5 1,-5 0 3-4,-3-3 0 2,-6-6-2 1,-3 1-1 0,-5-6 1-1,-7 6-1 3,-1 2 0-2,-11 3 0-5,2 0-3 6,-3 3-4-1,0-3-28-1,0-4-46 0,0-13-75 1,-29-11-51 0,9 14-6 0,-5 0-160 8</inkml:trace>
    </iact:actionData>
  </iact:action>
  <iact:action type="add" startTime="28537">
    <iact:property name="dataType"/>
    <iact:actionData xml:id="d5">
      <inkml:trace xmlns:inkml="http://www.w3.org/2003/InkML" xml:id="stk5" contextRef="#ctx0" brushRef="#br0">11072 11519 535 0,'0'0'230'2,"0"0"-91"6,0 0-6 0,0 0-37 0,0 0-23-1,0 0-21 0,0 0-11 2,23 68-23-2,-23-35 28-1,0-1 10 3,0 0-23-1,0 7 3 0,0 5-15-2,0 1 1 2,0-1-15 0,0-4 2 0,0-3-4 0,0-12-5-2,0-1 0 2,0-4 0 0,0-7-10-1,0 3-27 0,0-11-32 4,0 1-47-5,0-6-27 1,0 0-124-1,0 0-290 3</inkml:trace>
    </iact:actionData>
  </iact:action>
  <iact:action type="add" startTime="28875">
    <iact:property name="dataType"/>
    <iact:actionData xml:id="d6">
      <inkml:trace xmlns:inkml="http://www.w3.org/2003/InkML" xml:id="stk6" contextRef="#ctx0" brushRef="#br0">11272 11771 537 0,'0'0'235'4,"0"0"-125"3,0 0 21 0,0 0-47-1,0 0-24 3,0 0-3-2,-80-8-22 1,37 8-6-2,1 0-9 4,-3 7-9-3,7-6-3 1,8 3-5-1,6-1-2 1,9-3 0 1,10 0-1-1,-4 0-22-2,9 0-43 0,0 0-35 5,6-3-28-5,13-5-56 0,-6 4-212 1</inkml:trace>
    </iact:actionData>
  </iact:action>
  <iact:action type="add" startTime="29239">
    <iact:property name="dataType"/>
    <iact:actionData xml:id="d7">
      <inkml:trace xmlns:inkml="http://www.w3.org/2003/InkML" xml:id="stk7" contextRef="#ctx0" brushRef="#br0">11381 11977 300 0,'0'0'163'1,"0"0"-65"5,0 0 25 3,0 0-39-5,0 0 11 5,0 0-12 0,34 45-19-1,-34-45-9-1,2 3-6-1,-2-1 0 4,0 7 6-2,0 2-34-2,0 6-8 2,0 0-13-1,0-5-6 4,0-1-23-7,0-9-51 6,0-2-91-3,0 0-202 1</inkml:trace>
    </iact:actionData>
  </iact:action>
  <iact:action type="add" startTime="29482">
    <iact:property name="dataType"/>
    <iact:actionData xml:id="d8">
      <inkml:trace xmlns:inkml="http://www.w3.org/2003/InkML" xml:id="stk8" contextRef="#ctx0" brushRef="#br0">11443 11637 373 0,'0'0'348'4,"0"0"-253"4,0 0-8-3,0 0-37 3,0 0-35 0,0 0-15 0,46-62-2-1,-46 62-51 1,0 0-82 0,0 0-106 0,0 0-238-2</inkml:trace>
    </iact:actionData>
  </iact:action>
  <iact:action type="add" startTime="29810">
    <iact:property name="dataType"/>
    <iact:actionData xml:id="d9">
      <inkml:trace xmlns:inkml="http://www.w3.org/2003/InkML" xml:id="stk9" contextRef="#ctx0" brushRef="#br0">11600 11930 131 0,'0'0'261'1,"0"0"-167"3,0 0 16 5,0 0-33-4,0 0-20 3,0 0-27 1,10 41 14 1,-7-41-1-6,-3 0-7 5,1 0 3 0,-1 0-6-2,0 0 2 0,0 0-7 0,0 3-10 3,0 3-10-3,0-4-7 3,0-2 0-6,0 0-1 3,0 0 0 1,0 0-5-1,0 0-1 2,7 0 1-3,-1-17 5 4,9-10 3-2,-4-4-1-3,5 0-2 2,-4 4 1 4,1 0-1-7,-6 7 2 5,3 6-2 1,-3 4 2-5,-1 2-2 1,4 1 1 2,-2-1-1 0,3-1 3 3,-2 3-3-8,0 6 0 5,-2-2 1 0,-4 2 2 0,-2 0 17-3,8 0 3 6,-2 0-8-4,0 15-9 2,2 10 6-4,-2 5-8 4,-7 7 2 0,0-3-5-4,0-4 1 5,0-6 1-6,0-7 1 4,0-9-1 0,0-3 0 0,3-5-2-3,7 0-1 7,6 0-10-6,2-13-3 6,5-17 5-10,-3 3 2 5,1 7 1 5,-11 6 3-9,0 8 0 5,-7 6 2 1,4 0 0-4,-1 0 3 2,1 0 2 1,0 3 2 1,2 20 3-3,-9 7-10 5,0 4 0-7,0-3-2 5,0 0 2-1,0-5-5-3,0-5-4 5,0-5-23-2,0-12-12-3,0-4-29 1,0 0-74 4,0 0-146-3,1-2-105 1</inkml:trace>
    </iact:actionData>
  </iact:action>
  <iact:action type="add" startTime="30514">
    <iact:property name="dataType"/>
    <iact:actionData xml:id="d10">
      <inkml:trace xmlns:inkml="http://www.w3.org/2003/InkML" xml:id="stk10" contextRef="#ctx0" brushRef="#br0">12184 11896 206 0,'0'0'243'2,"0"0"-139"2,0 0 4 4,0 0-59-1,0 0-17 1,0 0-12-2,100-96-8 3,-100 74-9-2,0 5-3 1,0 6 0-2,0 5-2 4,0 6-1-3,-5 0 3 2,-15 0 10-4,-3 0 1 5,3 13 8-2,-1 10 4-2,5 2 17 1,9 4 19 3,4 1-12-3,3 2 14-1,0 5-7 1,0-2-17 0,0-4-14 14,7 1-5-19,12-11-11-1,5-9-7 9,0-8-9 0,-4-4-13-4,7 0-30 0,-4-19-18 0,-9-3-57 3,-14 10-118 3,0 5-324-10</inkml:trace>
    </iact:actionData>
  </iact:action>
  <iact:action type="add" startTime="31245">
    <iact:property name="dataType"/>
    <iact:actionData xml:id="d11">
      <inkml:trace xmlns:inkml="http://www.w3.org/2003/InkML" xml:id="stk11" contextRef="#ctx0" brushRef="#br0">12550 11795 353 0,'0'0'288'4,"0"0"-138"2,0 0 5 2,0 0-52-1,0 0-40 0,0 0 15 1,0 0-22 0,85-20 0-1,-58 15 8 1,2 2-6 0,-9-3-10 1,4 2-29-2,-6 0-2-1,-5 1-16 4,-1 3-1-3,-9-4 0 0,-3 4-20-1,0 0-61 5,0-2-64-5,0 2-45 2,0-4-208-3</inkml:trace>
    </iact:actionData>
  </iact:action>
  <iact:action type="add" startTime="31695">
    <iact:property name="dataType"/>
    <iact:actionData xml:id="d12">
      <inkml:trace xmlns:inkml="http://www.w3.org/2003/InkML" xml:id="stk12" contextRef="#ctx0" brushRef="#br0">13035 11845 625 0,'0'0'196'3,"0"0"-40"-2,0 0-41 8,0 0-45-4,0 0-30 2,0 0-19 1,14 51-2 1,-14-27-7-1,0 2-12-3,0-7 0 3,0-4-3 1,0-7-41-2,0-8-61-1,-3 0-95 3,0 0-249-2</inkml:trace>
    </iact:actionData>
  </iact:action>
  <iact:action type="add" startTime="31894">
    <iact:property name="dataType"/>
    <iact:actionData xml:id="d13">
      <inkml:trace xmlns:inkml="http://www.w3.org/2003/InkML" xml:id="stk13" contextRef="#ctx0" brushRef="#br0">13023 11502 496 0,'0'0'171'2,"0"0"-50"3,0 0-43 3,0 0-42-2,0 0-17 2,0 0-13-2,29-53-4 6,-25 46-2-7,2 7-16 3,-2 0-40-1,5 0-71 0,-7 0-112 3,-2 0-76-2</inkml:trace>
    </iact:actionData>
  </iact:action>
  <iact:action type="add" startTime="32173">
    <iact:property name="dataType"/>
    <iact:actionData xml:id="d14">
      <inkml:trace xmlns:inkml="http://www.w3.org/2003/InkML" xml:id="stk14" contextRef="#ctx0" brushRef="#br0">13203 11898 108 0,'0'0'256'2,"0"0"-98"0,0 0-5 8,0 0-49-4,0 0 5 0,0 0-29 4,17 9-30-3,-17-9-18 3,10 0-20-5,0-6-6 5,6-22 12-2,-1-3-3-1,2 1-6-1,-4 6-1 3,-1 6-3 5,-5 5-1-12,0 9-3 3,-1 1-1 2,-1 3 2 3,-5 0 5 1,2 0 19-9,3 0 6 7,3 11-21-2,-3 16-10 2,2 0 6-2,-7-3-7 1,0-1-7 2,0-4-11-6,0-7-10 4,0-4-31-3,0-6-56 5,0-2-71-3,0 0-146 1</inkml:trace>
    </iact:actionData>
  </iact:action>
  <iact:action type="add" startTime="32590">
    <iact:property name="dataType"/>
    <iact:actionData xml:id="d15">
      <inkml:trace xmlns:inkml="http://www.w3.org/2003/InkML" xml:id="stk15" contextRef="#ctx0" brushRef="#br0">13725 11757 296 0,'0'0'125'3,"0"0"-52"2,0 0 35 5,0 0-8-5,0 0 0 2,0 0-4 1,-73-22-42 0,47 22-3 0,6 0 0-2,-3 3-9 3,8 16-2-1,2 4-16-1,12-1-12-1,1 4 0 3,0-5-7-2,0-6-5 2,1-3-3-4,22-9-3 5,-3-3 2-3,8 0 1 2,-2-6-5-4,3-30-1 5,-7-13-1-4,0-6-1 2,-5-13 1-3,0-5-6 3,-6-3-9 6,-1 5 9-5,-7 16-2-9,-3 21 8 13,0 17 6-10,0 17 4 7,0 0 0-2,0 5 2-3,0 39 51 4,0 10-26-2,-3 11 6 1,-7-2-12-2,5-4-2 6,2-6-9-8,0-8 4 4,3-9-12 1,0-11-2-2,0-5-2 4,0-9-19-9,0-8-31 7,0-3-30-1,0 0-110-3,0 0-175 1</inkml:trace>
    </iact:actionData>
  </iact:action>
  <iact:action type="add" startTime="33090">
    <iact:property name="dataType"/>
    <iact:actionData xml:id="d16">
      <inkml:trace xmlns:inkml="http://www.w3.org/2003/InkML" xml:id="stk16" contextRef="#ctx0" brushRef="#br0">13991 11828 523 0,'45'-9'162'7,"-30"5"-45"-5,-2-6-64 6,-2 2-34 0,-9-6-7-2,1-2-12 2,-3-1-4 1,0 0-2-1,0 5-27 0,0 4 16 0,-9 0 7 0,-3 8 8-1,1 0 2 2,4 0 0-1,-1 0 64-2,-2 5 6 1,3 18-18 1,-2-1 4-1,8 3-25 0,1-5 3 0,0 2-10 3,0-2 13-5,0-6-20 6,0-2-16-3,13-1-2-1,-2-4-6-4,2 0-14 7,-8-4-23-2,6-3-18-1,-3 0-89-2,-8 0-152 5,0 0-258-3</inkml:trace>
    </iact:actionData>
  </iact:action>
  <iact:action type="add" startTime="33517">
    <iact:property name="dataType"/>
    <iact:actionData xml:id="d17">
      <inkml:trace xmlns:inkml="http://www.w3.org/2003/InkML" xml:id="stk17" contextRef="#ctx0" brushRef="#br0">14217 12165 286 0,'0'0'151'2,"0"0"-58"-1,0 0-6 7,0 0 1 0,31-166-32 1,-27 105-9-2,2-4 0 1,0-3-25 0,1 9 3 1,3 9-13-4,0 8-4 2,0 12 1 2,1 6-2-2,-8 7 3 1,-1 9 0 0,1 6-2-1,2-3 2 2,-1 1-5-3,8-2 0 2,-5 3 0 1,6 3 3-5,-1 0 3 7,3 0 17-6,1 0-8 3,-3 9 3 1,-2 14 1-2,-7 2-1 1,-4 0-6 0,0-3-12 6,0-2 0-12,0 0 1 5,0-1 0-1,-4 1-1 3,-12-3-1-5,4-5 1 5,0-4-4-1,10-5-1 1,0-3-3-5,-4 0-5 3,-4 0-39 2,-1-8-53-1,-2-18-62-1,10 15-61 3,0 1-158-6</inkml:trace>
    </iact:actionData>
  </iact:action>
  <iact:action type="add" startTime="34029">
    <iact:property name="dataType"/>
    <iact:actionData xml:id="d18">
      <inkml:trace xmlns:inkml="http://www.w3.org/2003/InkML" xml:id="stk18" contextRef="#ctx0" brushRef="#br0">14570 11842 510 0,'0'0'144'2,"0"0"6"6,0 0-66-1,0 0-10 1,0 0-11-3,0 0-28 3,126 44-8 1,-112-44-16 0,7 0-10-3,-13-17-1 4,-1-10-1-4,-2-7-4 2,-5 1-13-3,0 4-6 6,0 14-4-6,0 2 10 4,-2 11 15-4,-8 2 3 4,-3 0 4-2,6 2 18 4,-3 24 10-6,0 0 4 2,4-1-24 1,3-5-2-1,-1-1-7-1,4 3-3 2,0-2-2 1,0 2-12-1,0 0-20-3,0-4-5 3,4-1-39 1,12-9-75-2,-9-8-86-1,-1 0-115 3</inkml:trace>
    </iact:actionData>
  </iact:action>
  <iact:action type="add" startTime="34422">
    <iact:property name="dataType"/>
    <iact:actionData xml:id="d19">
      <inkml:trace xmlns:inkml="http://www.w3.org/2003/InkML" xml:id="stk19" contextRef="#ctx0" brushRef="#br0">14883 12025 533 0,'0'0'80'2,"0"0"22"2,0 0-36 3,0 0-13 0,68-152-4 2,-57 135-21-2,-2 6 8 3,4 5-5-5,-6 4 22 3,7 2-2 0,0 0-15 1,-1 0 5-2,2 22-14 0,-7 12-10 1,-2 6-17 2,-6 1-2-2,0-7-6-5,0-10-6 5,0-9-11 2,0-13-23-3,0-2-10-1,0 0-88 2,0-10-123-1,3-14 47 3</inkml:trace>
    </iact:actionData>
  </iact:action>
  <iact:action type="add" startTime="35033">
    <iact:property name="dataType"/>
    <iact:actionData xml:id="d20">
      <inkml:trace xmlns:inkml="http://www.w3.org/2003/InkML" xml:id="stk20" contextRef="#ctx0" brushRef="#br0">15436 11674 295 0,'0'0'122'3,"0"0"39"4,0 0-46-1,0 0-14 2,0 0-37 1,0 0-15-3,9-3-13 3,-9 3-17-1,0 0 3-2,0 0 2 0,-4 0-9 3,-25 17 30-1,1 11-10 0,5 0 3 0,3 6-5 0,4 0-7 0,3-1-1 2,6-5-10-7,4-12-1 4,3-7-7 1,0-6 5 1,3-3-3 0,28 0-9-2,6-25-5 0,3-26-5 0,-1-11-3 0,-5-11 0 1,-8-5-12-2,-9-4-8 2,-4-3 3-2,-3 10 2 13,-8 14 11-19,-2 18-1 10,0 23 13-6,0 20 4 2,0 0 1 4,0 0 18-3,0 33 35 1,0 27-16-1,0 19-6 3,0 2 1-6,0-3-7 3,0-6-7 2,0-14-4 6,0-12-6-13,0-16-6 6,0-11-2-4,0-4-2 5,0-13-26 0,0 1-58-5,0-3-33 5,0 0-106-3,0 0-165 3,0 0 2-3</inkml:trace>
    </iact:actionData>
  </iact:action>
  <iact:action type="add" startTime="35554">
    <iact:property name="dataType"/>
    <iact:actionData xml:id="d21">
      <inkml:trace xmlns:inkml="http://www.w3.org/2003/InkML" xml:id="stk21" contextRef="#ctx0" brushRef="#br0">15697 11792 410 0,'0'0'167'2,"0"0"6"1,0 0-73 6,0 0-35-2,0 0-19-1,0 0-16 2,138 8-20 1,-123-11-7 1,-7-16-3-4,-3-4-5 0,-5 1-7 2,0-1-14 0,0 6-12 0,0 6 14-2,-5 5 11 3,-2 6 2-2,0 0 11-1,-6 3 37 2,0 25 27 0,1 5-15 1,3 5-11-4,7-4-6 4,2-4 4-2,0-3-9 4,0 0-13-4,0-10-9 2,0-4-5-5,0-6 0 4,8-7-23-1,4 0-26 0,4 0-38 0,3 0-37 2,-11 0-170-3,-2 0-250 3</inkml:trace>
    </iact:actionData>
  </iact:action>
  <iact:action type="add" startTime="35922">
    <iact:property name="dataType"/>
    <iact:actionData xml:id="d22">
      <inkml:trace xmlns:inkml="http://www.w3.org/2003/InkML" xml:id="stk22" contextRef="#ctx0" brushRef="#br0">15974 11965 398 0,'0'0'87'2,"0"0"12"2,0 0-12 3,0 0-13-1,54-143-10 4,-47 121-8-2,6 2-17 2,-3 10 13-4,0 3-8 2,-2 5-17-1,3 2 2 1,-6 0 13-1,5 0 8 0,0 0-35 0,6 10 1 1,-5 7-4-1,3 3-12 1,-1 0 6-1,-6 8-6 1,0-3 0 1,-3 7 0-3,-4-2-6 2,0-5-6-1,0-2-33-1,0-9-31 2,-4-11-87 3,-5-3-136-6,6 0-133 1</inkml:trace>
    </iact:actionData>
  </iact:action>
  <iact:action type="add" startTime="36301">
    <iact:property name="dataType"/>
    <iact:actionData xml:id="d23">
      <inkml:trace xmlns:inkml="http://www.w3.org/2003/InkML" xml:id="stk23" contextRef="#ctx0" brushRef="#br0">16486 11699 275 0,'0'0'184'5,"0"0"-92"2,0 0-14-2,0 0-53 2,0 0 11 1,0 0 0-2,-33 24 19 3,14-3 1-1,1 2 7-2,8-2 6 2,2 8 0 0,8-1 5 0,0 0-20-1,0 6-17 0,0-8-9 2,0-1-16-2,11-9 1 1,5-8-5-2,1-5-8 2,7-3-10 2,3 0-21-3,-7 0-35-1,9-17-21 1,-10-10-63 1,-14 12-150-2,-5 2-211 3</inkml:trace>
    </iact:actionData>
  </iact:action>
  <iact:action type="add" startTime="36567">
    <iact:property name="dataType"/>
    <iact:actionData xml:id="d24">
      <inkml:trace xmlns:inkml="http://www.w3.org/2003/InkML" xml:id="stk24" contextRef="#ctx0" brushRef="#br0">16486 11699 381 0,'265'150'192'1,"-229"-150"-29"3,1 0-48 3,-5-7-66 3,-3-3-15-3,-9-7-8-2,-1-1-19 5,-12 1-7-1,-7 0-1-1,0 0-4-2,0 6-16 1,-12-3-5 0,-12 9-19 2,3 5 45-3,-5 0 1 0,9 0 13 4,-3 15 27-2,8 17 12-2,5 10-7 3,7 9 14-2,0 6-11 2,0-5-8-4,0-3-11 3,16-14-2 0,4-8-11 1,-10-16-13-4,0-11-4 2,0 0-11 1,4-15-55 1,-12-10-73-4,0-3-171 5</inkml:trace>
    </iact:actionData>
  </iact:action>
  <iact:action type="add" startTime="37859">
    <iact:property name="dataType"/>
    <iact:actionData xml:id="d25">
      <inkml:trace xmlns:inkml="http://www.w3.org/2003/InkML" xml:id="stk25" contextRef="#ctx0" brushRef="#br0">14059 14414 806 0,'0'0'228'2,"0"0"-71"6,0 0-23 0,0 0-54-2,0 0-17 2,0 0-19 0,0 0-7 2,182-79 20-5,-91 17 14 3,18-5 0 0,12-6-5 2,10-6-10-5,7-3-10 2,2 1-6 2,7-1-5-2,6 10 3 14,5 1-20-16,-1 6-18-5,7 6 0 12,-4-6 0-9,1 4 0 5,0 2 0 4,3-5 0-10,-7 2 0 6,-8-4 0-3,-3 4 0 3,-11 5 0 1,-9-4 0-4,-19 6 0 2,-14 4 0 5,-12 3 0-7,-14 4 0 5,0 1 0-7,-9 7 0 7,1 3 0 2,-5 1 0-9,-6 4 0 4,-9 2 0 6,-2 7 0-11,-8 2 0 6,-8 4 0-1,-7 6 0 0,-8 5 0 2,-3 2 0-3,-3-4 0 2,0 4 0-1,0-2 0 1,0 2 0-2,0 0 0 3,0 0 0 0,-23 0 0 1,-38 15 0-7,-25 10 0 5,-5-1 0 8,-3-1 0-11,4-3 0-5,0 2 0 8,19-5 0 4,13-5 0-8,13-1 0 3,19-5 0 4,14-1 0-7,10-5 0 5,2 3 0-5,0-3 0 5,0 0 0-1,50 0 0 2,23 0 0-2,15-18 0-4,15-1 0 4,1 2 0-1,-1 1 0 3,-5 2-3-6,-9 2 3 7,-5 6 3-3,-10 4-3-4,-14 2 0 4,-12 0 0-1,-8 0 0 9,-8 0 0-13,-12 0 0 4,-8 0 0-1,-9 0 0 2,-3 0 0-3,0 17 0 5,0 16 0-3,-23 13 0 0,-14 1 0 3,3-5 0-6,0-9 0 5,10-7 0-1,8-8 0-2,0-5 0 4,9-7 0-4,4-3-24 0,1-3-23 4,2 0-35-5,0 0-42 6,0 0-30-6,35-18-8 1,-5 1-126 3,7-7-61-1</inkml:trace>
    </iact:actionData>
  </iact:action>
  <iact:action type="add" startTime="38798">
    <iact:property name="dataType"/>
    <iact:actionData xml:id="d26">
      <inkml:trace xmlns:inkml="http://www.w3.org/2003/InkML" xml:id="stk26" contextRef="#ctx0" brushRef="#br0">19108 11598 459 0,'0'0'98'2,"0"0"40"5,0 0 1-1,0 0-14 3,0 0-50-2,0 0-13 2,-184-68 8-3,119 106 10 2,10 6-6 3,10 15-9-6,13 10 7 1,16 16-22 2,16 10 6 4,0-1-19-5,32-4-15-1,32-14 0 0,15-20-2 4,8-20 6-3,0-19-9 9,-6-17-17-16,-5 0-1 6,-11-53-2 10,-10-32-5-14,-14-22-10 6,-21-17-9-4,-20 6-3 5,0 17-25-2,-43 20-26 0,-43 31-96 3,38 50-15-5,-8 0-238 3</inkml:trace>
    </iact:actionData>
  </iact:action>
  <iact:action type="add" startTime="42487">
    <iact:property name="dataType"/>
    <iact:actionData xml:id="d27">
      <inkml:trace xmlns:inkml="http://www.w3.org/2003/InkML" xml:id="stk27" contextRef="#ctx0" brushRef="#br0">20666 14588 719 0,'0'0'151'5,"0"0"-20"0,0 0 42 2,0 0-75 0,0 0-18 2,0 0-12-1,0 0-20-2,205-11-6 3,-133-25 1-2,7-13 6 1,10-7 2 0,9-9-3-2,-1-5-8 2,0-3 4-1,3 0-7 1,0-2-9-1,1-2 1 13,9-2-9-20,5-2 1 7,1 2-4 2,7-2-10-4,-8-1 1 1,5 3-1 3,5-2-1-2,2 3 0 0,5 2 5 7,-3 5-8-12,-6 7 4 5,-13 5-2 1,-18 12-2 1,-11 3 1-6,-12 9-2 6,-12 3 3-1,-6 7-2 1,-8 0-2-1,-9 6 0-4,-8 6 0 5,-10 6 0 0,-12 4-1-5,2-2 2 4,-6 5-1 2,0 0-1-2,0 0 0-4,0 0 0 6,0 0-1-3,0 0-2 0,-10 0-8-1,-37 0 8 5,-25 0 3-5,-20 8 4 3,-8 12-3-3,-1-7 0 0,4 1-1 3,1 0 1-1,19-6 1 1,14-2-2-3,19-6 3 3,19 0-2-6,12 0-1 6,13 0 0-2,0 0-1 2,0 0-4-1,0 0-4-2,24 0 1 1,21-2 3 1,31-21 4 0,27-5 0 2,10-2 1-3,2 1-1-1,-1 2 0 2,-14 3 1 0,-10 5-2 1,-26 7 2-5,-16 10 0 4,-22 2 2 2,-16 0-1-5,-6 0 2 3,-4 0 2-1,0 25-2 0,0 14-3 0,-4 12 1 4,-16 9-1-5,-8-2 1 0,2-7-1 2,3-14 0 0,8-13-2 2,7-12-6-6,1-7-18 5,4-5-22-2,3 0-32 3,0 0-39-7,0 0-51 7,23-24-1-1,36-37-21 0,-27 26-45-6,7-4-280 9</inkml:trace>
    </iact:actionData>
  </iact:action>
  <iact:action type="add" startTime="43341">
    <iact:property name="dataType"/>
    <iact:actionData xml:id="d28">
      <inkml:trace xmlns:inkml="http://www.w3.org/2003/InkML" xml:id="stk28" contextRef="#ctx0" brushRef="#br0">24522 11988 454 0,'0'0'92'3,"0"0"6"7,0 0 39-5,0 0-6 3,0 0-23-1,0 0-20 0,-161-124-6 2,82 139-5-1,5 30 7-2,7 13-3 3,19 7-28-2,9 11-2 1,24 8-4-2,15 9-11 4,0 2-14-4,34-2-15 2,27-16-1 8,10-21 1-15,6-23-7 6,-1-28-1 1,1-5-2 0,3-30-8-2,-12-42-14 2,-11-25-12 2,-21-6-8-7,-20-8-6 5,-16-1-51 1,-6 9-21 4,-27 71-34-11,-8 15-161 6</inkml:trace>
    </iact:actionData>
  </iact:action>
  <iact:action type="add" startTime="44182">
    <iact:property name="dataType"/>
    <iact:actionData xml:id="d29">
      <inkml:trace xmlns:inkml="http://www.w3.org/2003/InkML" xml:id="stk29" contextRef="#ctx0" brushRef="#br0">25721 14551 879 0,'0'0'197'4,"0"0"-78"3,0 0 31-1,0 0-53 0,0 0-12 2,219-121-11 1,-145 82-14-2,17 0-5 1,9-12 3-1,15-5-4 0,11-8-13 1,11-10-6-2,17-5-8 2,17-2 1 0,15-6-5 0,6-1-6 5,6-4-13-11,-1-4 2 7,-2-5 1-2,7 0-2 0,-2 3 1 1,-7 8 0 1,-19 11-2-2,-19 15 1-2,-32 14-3 4,-20 9 1-1,-22 11-3 0,-22 4 0-3,-8 10 0 4,-20 4 0-1,-11 4 0 0,-10 6 0-3,-6-1 0 3,-4 3 0 0,0 0 0-1,0 0 0 0,0 0 0 0,0 0 0 2,-45 0-3 0,-18 0 1-2,-20 7 0 0,-11 8 0 1,7-10-2 0,6 1 2-3,1 0 2 3,15-4-5 0,13-2 1 1,18 0-3-4,15 3-3 3,11-3 3-1,8 0 2 2,0 0 2-4,0 0-2 5,0 0-3-3,37 0-8 3,27-5 11-6,41-24 5 4,15-1 0 1,4-4 2-2,-3 3-1 0,-21 11 2 0,-25 9-2 2,-20 8 1-2,-16 3 0-1,-21 0 2 2,-8 0-2 0,-7 3 3-1,-3 17 4 1,0 8-3 0,-3 11-6 0,-35 10-2 0,-8-2-3-2,-2-2 5 2,3-9-1-1,15-5-1 1,5-8 0-2,9-10 1 4,6-1-1-4,7-9-14 2,2-3-6-1,1 0-21 1,0 0-26 0,0 0-51-1,1 0-19 0,53 0 2 0,31-34-117 1,-40 11-59 0,4-2-332 0</inkml:trace>
    </iact:actionData>
  </iact:action>
  <iact:action type="add" startTime="44953">
    <iact:property name="dataType"/>
    <iact:actionData xml:id="d30">
      <inkml:trace xmlns:inkml="http://www.w3.org/2003/InkML" xml:id="stk30" contextRef="#ctx0" brushRef="#br0">30452 12289 505 0,'0'0'87'3,"0"0"57"5,100-152-25-1,-100 119-42 1,0 1-6-2,-4 4-21 2,-41 9-12 0,-15 8 15 0,-11 11 15-2,-2 0-1 3,-4 45 4-1,10 16 0-1,13 18-17 0,15 3-15 1,25 1-4 1,14 2-6-2,0-3 1 0,29-4-5 5,24-10-4-5,8-18 3-1,7-12-9 3,8-25-4-4,3-13-5 2,-9-9-6 2,-2-49-7-2,-20-15-2 2,-19-15 1-2,-22-4-10 2,-7 2-33-5,-13 3-13 3,-40 1-24 3,-18 11-33-3,-16 4-30 4,46 58-115-7,0 4-340 5</inkml:trace>
    </iact:actionData>
  </iact:action>
  <iact:action type="add" startTime="48421">
    <iact:property name="dataType"/>
    <iact:actionData xml:id="d31">
      <inkml:trace xmlns:inkml="http://www.w3.org/2003/InkML" xml:id="stk31" contextRef="#ctx0" brushRef="#br0">1241 3195 455 0,'0'0'472'4,"0"0"-339"3,0 0-51-1,0 0-24 2,0 0 12-1,0 0-10 1,0 0-6-2,-35 3 6 3,18 19-16 1,0 6 5-3,-5 6 2-1,-3 11 6 1,-2 14-5 4,-5 11-3-4,0 11-12-2,-4 1-9 3,-1 2-5 0,4-5-1 8,3 2-7-10,-4 1 4-5,11 6 2 10,1 7 1-5,4 12-1 1,-3 2-7 0,5 1 0-1,5-3-6 8,-5-2-1-12,0 11-1 8,3 6 3-5,1 10 4 2,-1 0-1 3,6 5-2-5,-6 1-10 3,3-17 0 5,-3-2 0-10,5-10 0 5,-5-11 0 2,2-2 0-6,2-9 0 3,5-8 0 8,-4-4 0-13,4-4 0 7,0-5 0-5,-2 0 0 3,0 4 0 1,5-2 0 8,1 1 0-15,-3 1 0 7,3-5 0-3,0 0 0 5,-3-3 0-3,3-5 0-3,0-5 0 6,0 2 0-2,0-1 0 4,0 3 0-10,0 4 0 5,0-4 0 2,0 0 0-3,0 1 0 3,0-5 0-2,3 2 0 0,0 3 0 0,4 0 0 3,-7 3 0-5,0-4 0 3,3 6 0 1,-3 4 0-4,0 9 0 3,3 3 0 3,1 1 0-8,-4-2 0 7,0 1 0 3,0-8 0-11,0-1 0 7,0 8 0-5,-16 4 0 4,-11 12 0 1,-10 9 0-2,-3 1 0 1,-1 1 0-3,2-2 0 4,7-1 0-1,-1 2 0 0,1 8 0-3,4 7 0 6,-5 5 0-5,-6 3 0 3,-2 7 0-4,-2-2 0 4,-5 10 0-3,-1-5 0 3,5 0 0-2,2-8 0 2,0-13 0-2,2-1 0-3,-1 0 0 5,8 9 0 1,-1 0 0-4,5 1 0 0,8-3 0 3,-3-1 0-1,4 7 0-2,1-3 0 2,2-4 0 3,10-4 0-1,4-13 0-8,3 2 0 4,0 4 0 4,0 1 0-2,0 6 0-1,3-1 0-2,8-12 0 6,8-4 0-7,-2-11 0 2,-1 0 0 3,2 3 0 1,-11 4 0-5,5-2 0 3,-4-9 0 1,4-8 0-3,5-11 0 4,2-6 0-5,-3 0 0 1,3-7 0 2,7 5 0 3,-3-9 0-6,-2 0 0 4,2 0 0-3,-1 0 0 2,1-1 0-1,3 2 0 1,4-4 0 0,-2 4 0-1,1 0 0 1,10-2 0 0,-7-7 0-2,4-9 0 2,8-3 0 1,-1-8 0-3,8-1 0 4,1 1 0-6,0 3 0 4,5 1 0 0,-1 6 0 0,1-1 0 3,2-1 0-9,-4 1 0 5,-1-4 0 2,-8 0 0-2,4 1 0 3,-3 2 0-6,6-1 0 5,-6 5 0-2,7 1 0 1,-3 0 0 1,-5 7 0 0,0-1 0-4,-5-2 0 1,0 3 0 4,-2-3 0-4,-2-2 0 1,3-3 0-1,5 0 0 3,-6 6 0 0,-3 1 0 4,5-3 0-12,-8-6 0 8,5 0 0-2,2-2 0 9,5-2 0-12,0 1 0-3,6-1 0 7,5 0 0 4,1-2 0-9,2 4 0 5,2-3 0 3,6 4 0-7,4-4 0 2,6-3 0 5,-3 7 0-6,-2-9 0 5,-4-2 0-7,-5 5 0 7,5-2 0-1,-2-4 0-1,1 2 0-1,7-6 0 0,0 2 0 2,6-4 0-5,-1 0 0 3,2-3 0 1,-1 4 0 2,-6-4 0-2,-3 1 0-5,-1-4 0 5,-1 4 0 0,2-9 0 0,0 0 0-1,12 0 0 0,1 0 0 2,3 0 0-1,0 0 0 2,-3 5 0-5,-3 7 0 3,-1-3 0-1,-5 1 0-2,7-1 0 3,7-6 0 1,6-1 0-2,2-2 0 1,-5 6 0-1,0 0 0 1,-7 2 0-1,-3-3 0 6,-3 2 0-11,5-6 0 6,11-1 0-1,7 0 0 1,7 0 0 1,7-1 0-1,-7-18 0-2,0 12 0-1,-8-1 0 4,-2 3 0-1,-4-2 0 5,2 1 0-11,-4 2 0 7,-2-14 0-1,-1-2 0-4,-3-4 0 7,3-8 0-6,-1-7 0 4,-1 2 0 3,-7 9 0-9,-10 6 0 3,-7 8 0 4,1 8 0 1,-5 4 0-9,3 2 0 8,-5 0 0-5,2 0 0 6,-5 0 0-8,1 0 0 5,-3 0 0-1,-8 0 0 1,2 0 0 2,1 0 0-6,-3 0 0 4,6 0 0 0,3 0 0 2,-2 0 0-6,9 0 0 5,-1 8 0-2,7 6 0 1,6 3 0 0,-1 2 0 1,8 2 0-1,-3-2 0-5,2-2 0 6,5 4 0 0,2 3 0 0,-2-4 0-6,0 4 0 7,0 1 0-3,-7 1 0 3,0-2 0-7,-16 0 0 6,-5 1 0 0,-9 0 0 1,-7-5 0-8,-1-1 0 8,-10-2 0 0,-1-4 0-6,-6-6 0 2,-6-1 0 4,-2 0 0-3,-1-6 0 1,-6 3 0-1,5 2 0 1,-11-2 0-2,7 3 0 4,-8-3 0-5,0 2 0 5,0-5 0-3,0 5 0 2,0 3 0-6,0 4 0 8,-32 3 0-6,-4-5-4 4,-8-1-1-1,-12 2 0-2,-10 0 2 2,-13-11-2 0,-10 0 3-3,4 0-1 3,-2 0 2 0,7 0-1 0,16 0 2 0,8 0-1 1,6 0 1-3,18-14-1 1,3 4 0 3,5-5-4-3,8 3 4 1,3 7 0 4,7 0 1-10,2 2-2 4,4 3 4 2,0 0-3-1,0 0 1-1,0 0 0 3,0 0 2 1,0 0-2-5,0-4-1 5,13 4 1-4,30-5 0 2,14 0 1-1,14-3 1 0,10-1-2-1,7 3 2 2,5 1 0 2,0-1 0-6,-6 6-1 4,-6-6 0 1,-8 6-1-1,-14-2 1-2,-11 2-2 5,-2 0 1-5,-18-3 0 1,-5 1 0 0,-7-6 0 1,-6 6 0-1,-3 2-2 2,-7-3 2-5,0 3-1 5,0-4-2 1,0-14-3-8,0-16 6 9,0-16-1-4,-10-7 1 0,-13-9 0 2,3 6 1-1,-1 10-4-1,4 7 4-1,-2 7-2 4,-1 10-1-6,2 1 2 4,1 6-11 1,-3-3-75-1,-5-1-33-1,-7-6-45 2,-7 2-57-4,22 24-75 4,12 3-435 0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41:13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77">
    <iact:property name="dataType"/>
    <iact:actionData xml:id="d0">
      <inkml:trace xmlns:inkml="http://www.w3.org/2003/InkML" xml:id="stk0" contextRef="#ctx0" brushRef="#br0">5588 7666 535 0,'0'0'180'7,"0"0"-39"-3,0 0-9 1,0 0-22 3,0 0-20 0,0 0-8-2,0 0-5 3,21-2-1-1,-13 2-20 0,11 0-17-1,1 0 3 0,8-4-12 1,1 4 0 0,1-2-4 0,1 2-1-2,5-4-4 3,-3 4-6-2,5-2 0 1,-2-1-3-1,5-2 2 0,-2 1 0 2,2 1 5 8,2-2-5-12,-2 3 0-4,5-1 0 13,2-1 0-14,-2 4-5 8,4-4 0 0,-2 4-1 2,-2-6 1-1,-3 3-3-4,4 0 2 1,-2 0-3 3,-2-3-1 0,1 1-2-6,1 2 4 6,2 0-3 1,1 3 1-3,-1-2-2-1,-1 2 2 1,6-2-1 3,-7-3-1-6,3 5 3 5,1 0-1 0,-1 0 3-1,-4 0-2-4,-1 0-2 5,-2 0 4-2,-5 0-6 5,9 0 4-6,-5 0-4 2,1 0-1-4,3 0 0 3,-1 0 0 2,2 0 0 1,1 0 1-6,-5 0 0 4,4 0 0-1,-2 0 0 2,-2 0 1 0,2 0 0-4,2 0-2 4,5 0 0-4,-3 0 1 4,6 0 0-1,-6 0-1-3,6 0 2 3,-6 7-2 2,3-2 0-2,-7-2 0-4,-2 2 1 6,2-1 0-1,-2 1-1-3,2-5 3 2,1 0-3-2,-1 0-2 1,-5 3 2 4,-5-3 0-4,4 0 2-4,-4 3-1 6,0-3-1 0,5 0 1-2,1 0-1 1,-3 0 1 0,5 0-1 0,-2 0 2-4,-7 0 1 5,4 0-2-1,-2 0 0 5,2 0 3-11,-4 0-1 7,4 0-2-4,-3 2 2 4,-2-2 2-5,2 0-5 5,-3 4 2-1,-1-4 1 0,2 0-3 1,2 0 3-1,4 0-3-3,-6 0 1 3,6 0 0-1,-14 0 0 1,0 0-1 1,-6 0 0-2,-4 0-1 0,-1 0 1-1,-12 0 0 3,0 0-4-1,0 0-16 0,0 0-40-4,0 0-32 8,0 0-59-7,-35 0-40 2,11 0-16 1,-13 0-103 3</inkml:trace>
    </iact:actionData>
  </iact:action>
  <iact:action type="add" startTime="14501">
    <iact:property name="dataType"/>
    <iact:actionData xml:id="d1">
      <inkml:trace xmlns:inkml="http://www.w3.org/2003/InkML" xml:id="stk1" contextRef="#ctx0" brushRef="#br0">20877 7413 450 0,'0'0'161'4,"0"0"-66"4,0 0 66-2,0 0-56 1,0 0-25 0,0 0 14 2,0 0-5 0,0 0-12-4,0 0-3 3,0 28-17 1,0 3-34-2,0 3 15 1,0-2-20-1,0 0 0 2,0 0 0-3,0 1-10 0,0-2 0 5,0-3 2-6,0 0-2 3,0-2-1 2,0-4 5-2,11-2-1-2,5-7-3 0,0 1-4 0,7-4 0 14,-1-3-3-14,6-1 1-6,3-4-2 6,0 3 1 1,7-5-1 2,-5 0 1 0,6 0-1-1,2 0 0-4,-5 0 0 6,-6 0 0-2,4 0 0-2,-7 0 0 0,-1-13 0 4,-3-6 0-3,5-9 0 1,-2-9-1-1,0-2 0 0,-6-6 1 2,-2 2-1 4,-4 3 1-11,2-5 0 7,-3 2 0-4,-3 4-1 3,-1 3 0-2,-7 4 0 5,1 7 1-7,-3 0-1 3,0 2 1 2,0-3 0-1,0 7-2-2,0-1 1 3,0 3 0-2,0 0 0-1,0 4-1 3,0 3-2-4,0 5 3 3,0 5 0 0,0 0-1 0,0 0 2-2,0 0 1 4,0 0 0-3,-9 0 0 1,-10 22-1-3,-10 12 1 4,9 0-1-1,1-3 0 1,-1-2 0-3,5-8 1 1,2-7-1 2,3-2 0-3,4-9-1 0,6-3 1 2,0 0 0 2,0 0 0-2,0 0-1-1,0 0-2 0,0-9-2 1,16-16 4-1,7-1 0 0,-5 2 1 0,0 1 0 2,3 4 0-2,-7-3 0 0,4 7 0 2,0-5 0-3,6 3 0 2,-7 4 0 0,-1 1 0-1,-6 7 0 4,0-1 0-8,-7 6 1 4,7 0-1 4,-2 0 2-7,5 6 0 5,3 15-1-4,-5 8 1 5,2 3 1-3,-3 3-2 3,1-4 0-6,-9-5-1 5,1-4 0 0,-1-5-1-5,1 2 1 4,2-2-7 1,-5-4-29-3,0-3-35 3,0-7-16-2,0-3-13-1,3 0-37 5,-3 0-27-3,0-17-138-3</inkml:trace>
    </iact:actionData>
  </iact:action>
  <iact:action type="add" startTime="15910">
    <iact:property name="dataType"/>
    <iact:actionData xml:id="d2">
      <inkml:trace xmlns:inkml="http://www.w3.org/2003/InkML" xml:id="stk2" contextRef="#ctx0" brushRef="#br0">20711 7566 7 0,'0'0'514'3,"0"0"-436"5,0 0 57 0,0 0-38-2,0 0-26 2,0 0 5 0,0 0-15 0,-8 44-4-2,8-44 2 2,0 3-12 1,0-3-3-2,0 0-5-1,0 0-12 2,0-9-2 0,11-17-10 0,7-4-5-2,5-4 1 3,-1-3-5-2,4 1 3 2,-5-2-7-4,-2 8 2 3,-1 0-4 0,2 6 1 0,-6 6 1 5,-1 6-2-11,-10 10 1 6,0 2 0-2,-3 0 5 3,0 0 25-2,0 0 10 3,6 14-4-5,1 11-27 3,1 3-2 0,0 3-3-1,1-3-1 3,0 0-2-5,2-5-1 5,1-3-1-4,-8-9 0 0,3-2-4 1,-1-7-16 1,-3-2-27 0,7 0-57 0,3 0-29-1,-11 0-79 1,1 0-277 1</inkml:trace>
    </iact:actionData>
  </iact:action>
  <iact:action type="add" startTime="17163">
    <iact:property name="dataType"/>
    <iact:actionData xml:id="d3">
      <inkml:trace xmlns:inkml="http://www.w3.org/2003/InkML" xml:id="stk3" contextRef="#ctx0" brushRef="#br0">24680 5663 400 0,'0'0'95'3,"0"0"-6"4,0 0 17 2,0 0-22-4,0 0-17 5,0 0-10-4,0 0-21 3,-61-86 5-2,-7 84-6-1,-12 2-11 4,-14 0-13-4,-6 24 4 0,0 28 0 2,0 15 1 0,7 21 6 0,18 13 6-2,8 11 4 8,21-2 14-10,23-1-4 4,23-2 5-2,16 3-8 3,65-3 7-2,39-9-23 2,27-20-7-5,18-27-3 5,7-31-5-1,-2-20-7-1,-15-26 1 1,-26-50-4-2,-20-28 2 4,-28-29-2-3,-30-30 0-2,-22-26 0 5,-29-9 0-4,0 8-3 3,-47 22-4-4,-24 35-55 3,-16 32-50 1,35 101-84 2,4 0-310-3</inkml:trace>
    </iact:actionData>
  </iact:action>
  <iact:action type="add" startTime="23957">
    <iact:property name="dataType"/>
    <iact:actionData xml:id="d4">
      <inkml:trace xmlns:inkml="http://www.w3.org/2003/InkML" xml:id="stk4" contextRef="#ctx0" brushRef="#br0">1537 14677 296 0,'0'0'238'4,"0"0"-60"1,0 0-30 3,0 0-38-1,0 0-40 1,0 0 7-1,0 0-4 0,0 0-24 2,94 17-10-3,-72-17 6 2,5 0 13 0,10 0-12 0,3 0-12 1,7 0-10-2,0 0-4 1,7 0 2-1,3 0 0 0,4 0 2 2,-2 0 1 8,-8 0 0-13,2 0-10-4,7 0 0 9,-2 0-6-2,1 0 1 2,1 0-1 0,-4 0-1-5,5-3 4 4,0 3-1 1,-2 0-2 0,5 0 5-5,0 0 3 4,1 0-2 7,0 0-3-7,-1 0-1-8,-4 0-2 7,-2 0-2 2,-3 0 0-1,0 3 0-2,-6 7-3 4,3 0 4-5,0 4 5 2,-4 0-3 2,4-3-2-4,-4 2 0 4,1-8-2 0,4-1-2-2,-7 2 0 3,0-2 0-7,-2 1 1 6,-4-2-2-1,1 0 0 1,3 3 0-4,-2 2-1 3,-5-5-1-1,0 2 1 1,-1 0 2 2,1 4-3-5,-3-6 1 3,3 2 1 1,0 2 2-4,3-2 0 3,2 0 0-3,-4 5 0 4,3-5 0-2,2 0-1 3,3 2 0-6,5 0-2 4,1-1-2 0,-1-4 1 1,0 3 2-2,-5-5 3 1,-2 4-1 0,-1-1 3-3,4-3-3 3,3 0 1 0,4 0-2 0,-8 0 1 0,-4 0-5 1,-5 0 3-4,-3-3 0 2,-6-6-2 1,-3 1-1 0,-5-6 1-1,-7 6-1 3,-1 2 0-2,-11 3 0-5,2 0-3 6,-3 3-4-1,0-3-28-1,0-4-46 0,0-13-75 1,-29-11-51 0,9 14-6 0,-5 0-160 8</inkml:trace>
    </iact:actionData>
  </iact:action>
  <iact:action type="add" startTime="28537">
    <iact:property name="dataType"/>
    <iact:actionData xml:id="d5">
      <inkml:trace xmlns:inkml="http://www.w3.org/2003/InkML" xml:id="stk5" contextRef="#ctx0" brushRef="#br0">11072 11519 535 0,'0'0'230'2,"0"0"-91"6,0 0-6 0,0 0-37 0,0 0-23-1,0 0-21 0,0 0-11 2,23 68-23-2,-23-35 28-1,0-1 10 3,0 0-23-1,0 7 3 0,0 5-15-2,0 1 1 2,0-1-15 0,0-4 2 0,0-3-4 0,0-12-5-2,0-1 0 2,0-4 0 0,0-7-10-1,0 3-27 0,0-11-32 4,0 1-47-5,0-6-27 1,0 0-124-1,0 0-290 3</inkml:trace>
    </iact:actionData>
  </iact:action>
  <iact:action type="add" startTime="28875">
    <iact:property name="dataType"/>
    <iact:actionData xml:id="d6">
      <inkml:trace xmlns:inkml="http://www.w3.org/2003/InkML" xml:id="stk6" contextRef="#ctx0" brushRef="#br0">11272 11771 537 0,'0'0'235'4,"0"0"-125"3,0 0 21 0,0 0-47-1,0 0-24 3,0 0-3-2,-80-8-22 1,37 8-6-2,1 0-9 4,-3 7-9-3,7-6-3 1,8 3-5-1,6-1-2 1,9-3 0 1,10 0-1-1,-4 0-22-2,9 0-43 0,0 0-35 5,6-3-28-5,13-5-56 0,-6 4-212 1</inkml:trace>
    </iact:actionData>
  </iact:action>
  <iact:action type="add" startTime="29239">
    <iact:property name="dataType"/>
    <iact:actionData xml:id="d7">
      <inkml:trace xmlns:inkml="http://www.w3.org/2003/InkML" xml:id="stk7" contextRef="#ctx0" brushRef="#br0">11381 11977 300 0,'0'0'163'1,"0"0"-65"5,0 0 25 3,0 0-39-5,0 0 11 5,0 0-12 0,34 45-19-1,-34-45-9-1,2 3-6-1,-2-1 0 4,0 7 6-2,0 2-34-2,0 6-8 2,0 0-13-1,0-5-6 4,0-1-23-7,0-9-51 6,0-2-91-3,0 0-202 1</inkml:trace>
    </iact:actionData>
  </iact:action>
  <iact:action type="add" startTime="29482">
    <iact:property name="dataType"/>
    <iact:actionData xml:id="d8">
      <inkml:trace xmlns:inkml="http://www.w3.org/2003/InkML" xml:id="stk8" contextRef="#ctx0" brushRef="#br0">11443 11637 373 0,'0'0'348'4,"0"0"-253"4,0 0-8-3,0 0-37 3,0 0-35 0,0 0-15 0,46-62-2-1,-46 62-51 1,0 0-82 0,0 0-106 0,0 0-238-2</inkml:trace>
    </iact:actionData>
  </iact:action>
  <iact:action type="add" startTime="29810">
    <iact:property name="dataType"/>
    <iact:actionData xml:id="d9">
      <inkml:trace xmlns:inkml="http://www.w3.org/2003/InkML" xml:id="stk9" contextRef="#ctx0" brushRef="#br0">11600 11930 131 0,'0'0'261'1,"0"0"-167"3,0 0 16 5,0 0-33-4,0 0-20 3,0 0-27 1,10 41 14 1,-7-41-1-6,-3 0-7 5,1 0 3 0,-1 0-6-2,0 0 2 0,0 0-7 0,0 3-10 3,0 3-10-3,0-4-7 3,0-2 0-6,0 0-1 3,0 0 0 1,0 0-5-1,0 0-1 2,7 0 1-3,-1-17 5 4,9-10 3-2,-4-4-1-3,5 0-2 2,-4 4 1 4,1 0-1-7,-6 7 2 5,3 6-2 1,-3 4 2-5,-1 2-2 1,4 1 1 2,-2-1-1 0,3-1 3 3,-2 3-3-8,0 6 0 5,-2-2 1 0,-4 2 2 0,-2 0 17-3,8 0 3 6,-2 0-8-4,0 15-9 2,2 10 6-4,-2 5-8 4,-7 7 2 0,0-3-5-4,0-4 1 5,0-6 1-6,0-7 1 4,0-9-1 0,0-3 0 0,3-5-2-3,7 0-1 7,6 0-10-6,2-13-3 6,5-17 5-10,-3 3 2 5,1 7 1 5,-11 6 3-9,0 8 0 5,-7 6 2 1,4 0 0-4,-1 0 3 2,1 0 2 1,0 3 2 1,2 20 3-3,-9 7-10 5,0 4 0-7,0-3-2 5,0 0 2-1,0-5-5-3,0-5-4 5,0-5-23-2,0-12-12-3,0-4-29 1,0 0-74 4,0 0-146-3,1-2-105 1</inkml:trace>
    </iact:actionData>
  </iact:action>
  <iact:action type="add" startTime="30514">
    <iact:property name="dataType"/>
    <iact:actionData xml:id="d10">
      <inkml:trace xmlns:inkml="http://www.w3.org/2003/InkML" xml:id="stk10" contextRef="#ctx0" brushRef="#br0">12184 11896 206 0,'0'0'243'2,"0"0"-139"2,0 0 4 4,0 0-59-1,0 0-17 1,0 0-12-2,100-96-8 3,-100 74-9-2,0 5-3 1,0 6 0-2,0 5-2 4,0 6-1-3,-5 0 3 2,-15 0 10-4,-3 0 1 5,3 13 8-2,-1 10 4-2,5 2 17 1,9 4 19 3,4 1-12-3,3 2 14-1,0 5-7 1,0-2-17 0,0-4-14 14,7 1-5-19,12-11-11-1,5-9-7 9,0-8-9 0,-4-4-13-4,7 0-30 0,-4-19-18 0,-9-3-57 3,-14 10-118 3,0 5-324-10</inkml:trace>
    </iact:actionData>
  </iact:action>
  <iact:action type="add" startTime="31245">
    <iact:property name="dataType"/>
    <iact:actionData xml:id="d11">
      <inkml:trace xmlns:inkml="http://www.w3.org/2003/InkML" xml:id="stk11" contextRef="#ctx0" brushRef="#br0">12550 11795 353 0,'0'0'288'4,"0"0"-138"2,0 0 5 2,0 0-52-1,0 0-40 0,0 0 15 1,0 0-22 0,85-20 0-1,-58 15 8 1,2 2-6 0,-9-3-10 1,4 2-29-2,-6 0-2-1,-5 1-16 4,-1 3-1-3,-9-4 0 0,-3 4-20-1,0 0-61 5,0-2-64-5,0 2-45 2,0-4-208-3</inkml:trace>
    </iact:actionData>
  </iact:action>
  <iact:action type="add" startTime="31695">
    <iact:property name="dataType"/>
    <iact:actionData xml:id="d12">
      <inkml:trace xmlns:inkml="http://www.w3.org/2003/InkML" xml:id="stk12" contextRef="#ctx0" brushRef="#br0">13035 11845 625 0,'0'0'196'3,"0"0"-40"-2,0 0-41 8,0 0-45-4,0 0-30 2,0 0-19 1,14 51-2 1,-14-27-7-1,0 2-12-3,0-7 0 3,0-4-3 1,0-7-41-2,0-8-61-1,-3 0-95 3,0 0-249-2</inkml:trace>
    </iact:actionData>
  </iact:action>
  <iact:action type="add" startTime="31894">
    <iact:property name="dataType"/>
    <iact:actionData xml:id="d13">
      <inkml:trace xmlns:inkml="http://www.w3.org/2003/InkML" xml:id="stk13" contextRef="#ctx0" brushRef="#br0">13023 11502 496 0,'0'0'171'2,"0"0"-50"3,0 0-43 3,0 0-42-2,0 0-17 2,0 0-13-2,29-53-4 6,-25 46-2-7,2 7-16 3,-2 0-40-1,5 0-71 0,-7 0-112 3,-2 0-76-2</inkml:trace>
    </iact:actionData>
  </iact:action>
  <iact:action type="add" startTime="32173">
    <iact:property name="dataType"/>
    <iact:actionData xml:id="d14">
      <inkml:trace xmlns:inkml="http://www.w3.org/2003/InkML" xml:id="stk14" contextRef="#ctx0" brushRef="#br0">13203 11898 108 0,'0'0'256'2,"0"0"-98"0,0 0-5 8,0 0-49-4,0 0 5 0,0 0-29 4,17 9-30-3,-17-9-18 3,10 0-20-5,0-6-6 5,6-22 12-2,-1-3-3-1,2 1-6-1,-4 6-1 3,-1 6-3 5,-5 5-1-12,0 9-3 3,-1 1-1 2,-1 3 2 3,-5 0 5 1,2 0 19-9,3 0 6 7,3 11-21-2,-3 16-10 2,2 0 6-2,-7-3-7 1,0-1-7 2,0-4-11-6,0-7-10 4,0-4-31-3,0-6-56 5,0-2-71-3,0 0-146 1</inkml:trace>
    </iact:actionData>
  </iact:action>
  <iact:action type="add" startTime="32590">
    <iact:property name="dataType"/>
    <iact:actionData xml:id="d15">
      <inkml:trace xmlns:inkml="http://www.w3.org/2003/InkML" xml:id="stk15" contextRef="#ctx0" brushRef="#br0">13725 11757 296 0,'0'0'125'3,"0"0"-52"2,0 0 35 5,0 0-8-5,0 0 0 2,0 0-4 1,-73-22-42 0,47 22-3 0,6 0 0-2,-3 3-9 3,8 16-2-1,2 4-16-1,12-1-12-1,1 4 0 3,0-5-7-2,0-6-5 2,1-3-3-4,22-9-3 5,-3-3 2-3,8 0 1 2,-2-6-5-4,3-30-1 5,-7-13-1-4,0-6-1 2,-5-13 1-3,0-5-6 3,-6-3-9 6,-1 5 9-5,-7 16-2-9,-3 21 8 13,0 17 6-10,0 17 4 7,0 0 0-2,0 5 2-3,0 39 51 4,0 10-26-2,-3 11 6 1,-7-2-12-2,5-4-2 6,2-6-9-8,0-8 4 4,3-9-12 1,0-11-2-2,0-5-2 4,0-9-19-9,0-8-31 7,0-3-30-1,0 0-110-3,0 0-175 1</inkml:trace>
    </iact:actionData>
  </iact:action>
  <iact:action type="add" startTime="33090">
    <iact:property name="dataType"/>
    <iact:actionData xml:id="d16">
      <inkml:trace xmlns:inkml="http://www.w3.org/2003/InkML" xml:id="stk16" contextRef="#ctx0" brushRef="#br0">13991 11828 523 0,'45'-9'162'7,"-30"5"-45"-5,-2-6-64 6,-2 2-34 0,-9-6-7-2,1-2-12 2,-3-1-4 1,0 0-2-1,0 5-27 0,0 4 16 0,-9 0 7 0,-3 8 8-1,1 0 2 2,4 0 0-1,-1 0 64-2,-2 5 6 1,3 18-18 1,-2-1 4-1,8 3-25 0,1-5 3 0,0 2-10 3,0-2 13-5,0-6-20 6,0-2-16-3,13-1-2-1,-2-4-6-4,2 0-14 7,-8-4-23-2,6-3-18-1,-3 0-89-2,-8 0-152 5,0 0-258-3</inkml:trace>
    </iact:actionData>
  </iact:action>
  <iact:action type="add" startTime="33517">
    <iact:property name="dataType"/>
    <iact:actionData xml:id="d17">
      <inkml:trace xmlns:inkml="http://www.w3.org/2003/InkML" xml:id="stk17" contextRef="#ctx0" brushRef="#br0">14217 12165 286 0,'0'0'151'2,"0"0"-58"-1,0 0-6 7,0 0 1 0,31-166-32 1,-27 105-9-2,2-4 0 1,0-3-25 0,1 9 3 1,3 9-13-4,0 8-4 2,0 12 1 2,1 6-2-2,-8 7 3 1,-1 9 0 0,1 6-2-1,2-3 2 2,-1 1-5-3,8-2 0 2,-5 3 0 1,6 3 3-5,-1 0 3 7,3 0 17-6,1 0-8 3,-3 9 3 1,-2 14 1-2,-7 2-1 1,-4 0-6 0,0-3-12 6,0-2 0-12,0 0 1 5,0-1 0-1,-4 1-1 3,-12-3-1-5,4-5 1 5,0-4-4-1,10-5-1 1,0-3-3-5,-4 0-5 3,-4 0-39 2,-1-8-53-1,-2-18-62-1,10 15-61 3,0 1-158-6</inkml:trace>
    </iact:actionData>
  </iact:action>
  <iact:action type="add" startTime="34029">
    <iact:property name="dataType"/>
    <iact:actionData xml:id="d18">
      <inkml:trace xmlns:inkml="http://www.w3.org/2003/InkML" xml:id="stk18" contextRef="#ctx0" brushRef="#br0">14570 11842 510 0,'0'0'144'2,"0"0"6"6,0 0-66-1,0 0-10 1,0 0-11-3,0 0-28 3,126 44-8 1,-112-44-16 0,7 0-10-3,-13-17-1 4,-1-10-1-4,-2-7-4 2,-5 1-13-3,0 4-6 6,0 14-4-6,0 2 10 4,-2 11 15-4,-8 2 3 4,-3 0 4-2,6 2 18 4,-3 24 10-6,0 0 4 2,4-1-24 1,3-5-2-1,-1-1-7-1,4 3-3 2,0-2-2 1,0 2-12-1,0 0-20-3,0-4-5 3,4-1-39 1,12-9-75-2,-9-8-86-1,-1 0-115 3</inkml:trace>
    </iact:actionData>
  </iact:action>
  <iact:action type="add" startTime="34422">
    <iact:property name="dataType"/>
    <iact:actionData xml:id="d19">
      <inkml:trace xmlns:inkml="http://www.w3.org/2003/InkML" xml:id="stk19" contextRef="#ctx0" brushRef="#br0">14883 12025 533 0,'0'0'80'2,"0"0"22"2,0 0-36 3,0 0-13 0,68-152-4 2,-57 135-21-2,-2 6 8 3,4 5-5-5,-6 4 22 3,7 2-2 0,0 0-15 1,-1 0 5-2,2 22-14 0,-7 12-10 1,-2 6-17 2,-6 1-2-2,0-7-6-5,0-10-6 5,0-9-11 2,0-13-23-3,0-2-10-1,0 0-88 2,0-10-123-1,3-14 47 3</inkml:trace>
    </iact:actionData>
  </iact:action>
  <iact:action type="add" startTime="35033">
    <iact:property name="dataType"/>
    <iact:actionData xml:id="d20">
      <inkml:trace xmlns:inkml="http://www.w3.org/2003/InkML" xml:id="stk20" contextRef="#ctx0" brushRef="#br0">15436 11674 295 0,'0'0'122'3,"0"0"39"4,0 0-46-1,0 0-14 2,0 0-37 1,0 0-15-3,9-3-13 3,-9 3-17-1,0 0 3-2,0 0 2 0,-4 0-9 3,-25 17 30-1,1 11-10 0,5 0 3 0,3 6-5 0,4 0-7 0,3-1-1 2,6-5-10-7,4-12-1 4,3-7-7 1,0-6 5 1,3-3-3 0,28 0-9-2,6-25-5 0,3-26-5 0,-1-11-3 0,-5-11 0 1,-8-5-12-2,-9-4-8 2,-4-3 3-2,-3 10 2 13,-8 14 11-19,-2 18-1 10,0 23 13-6,0 20 4 2,0 0 1 4,0 0 18-3,0 33 35 1,0 27-16-1,0 19-6 3,0 2 1-6,0-3-7 3,0-6-7 2,0-14-4 6,0-12-6-13,0-16-6 6,0-11-2-4,0-4-2 5,0-13-26 0,0 1-58-5,0-3-33 5,0 0-106-3,0 0-165 3,0 0 2-3</inkml:trace>
    </iact:actionData>
  </iact:action>
  <iact:action type="add" startTime="35554">
    <iact:property name="dataType"/>
    <iact:actionData xml:id="d21">
      <inkml:trace xmlns:inkml="http://www.w3.org/2003/InkML" xml:id="stk21" contextRef="#ctx0" brushRef="#br0">15697 11792 410 0,'0'0'167'2,"0"0"6"1,0 0-73 6,0 0-35-2,0 0-19-1,0 0-16 2,138 8-20 1,-123-11-7 1,-7-16-3-4,-3-4-5 0,-5 1-7 2,0-1-14 0,0 6-12 0,0 6 14-2,-5 5 11 3,-2 6 2-2,0 0 11-1,-6 3 37 2,0 25 27 0,1 5-15 1,3 5-11-4,7-4-6 4,2-4 4-2,0-3-9 4,0 0-13-4,0-10-9 2,0-4-5-5,0-6 0 4,8-7-23-1,4 0-26 0,4 0-38 0,3 0-37 2,-11 0-170-3,-2 0-250 3</inkml:trace>
    </iact:actionData>
  </iact:action>
  <iact:action type="add" startTime="35922">
    <iact:property name="dataType"/>
    <iact:actionData xml:id="d22">
      <inkml:trace xmlns:inkml="http://www.w3.org/2003/InkML" xml:id="stk22" contextRef="#ctx0" brushRef="#br0">15974 11965 398 0,'0'0'87'2,"0"0"12"2,0 0-12 3,0 0-13-1,54-143-10 4,-47 121-8-2,6 2-17 2,-3 10 13-4,0 3-8 2,-2 5-17-1,3 2 2 1,-6 0 13-1,5 0 8 0,0 0-35 0,6 10 1 1,-5 7-4-1,3 3-12 1,-1 0 6-1,-6 8-6 1,0-3 0 1,-3 7 0-3,-4-2-6 2,0-5-6-1,0-2-33-1,0-9-31 2,-4-11-87 3,-5-3-136-6,6 0-133 1</inkml:trace>
    </iact:actionData>
  </iact:action>
  <iact:action type="add" startTime="36301">
    <iact:property name="dataType"/>
    <iact:actionData xml:id="d23">
      <inkml:trace xmlns:inkml="http://www.w3.org/2003/InkML" xml:id="stk23" contextRef="#ctx0" brushRef="#br0">16486 11699 275 0,'0'0'184'5,"0"0"-92"2,0 0-14-2,0 0-53 2,0 0 11 1,0 0 0-2,-33 24 19 3,14-3 1-1,1 2 7-2,8-2 6 2,2 8 0 0,8-1 5 0,0 0-20-1,0 6-17 0,0-8-9 2,0-1-16-2,11-9 1 1,5-8-5-2,1-5-8 2,7-3-10 2,3 0-21-3,-7 0-35-1,9-17-21 1,-10-10-63 1,-14 12-150-2,-5 2-211 3</inkml:trace>
    </iact:actionData>
  </iact:action>
  <iact:action type="add" startTime="36567">
    <iact:property name="dataType"/>
    <iact:actionData xml:id="d24">
      <inkml:trace xmlns:inkml="http://www.w3.org/2003/InkML" xml:id="stk24" contextRef="#ctx0" brushRef="#br0">16486 11699 381 0,'265'150'192'1,"-229"-150"-29"3,1 0-48 3,-5-7-66 3,-3-3-15-3,-9-7-8-2,-1-1-19 5,-12 1-7-1,-7 0-1-1,0 0-4-2,0 6-16 1,-12-3-5 0,-12 9-19 2,3 5 45-3,-5 0 1 0,9 0 13 4,-3 15 27-2,8 17 12-2,5 10-7 3,7 9 14-2,0 6-11 2,0-5-8-4,0-3-11 3,16-14-2 0,4-8-11 1,-10-16-13-4,0-11-4 2,0 0-11 1,4-15-55 1,-12-10-73-4,0-3-171 5</inkml:trace>
    </iact:actionData>
  </iact:action>
  <iact:action type="add" startTime="37859">
    <iact:property name="dataType"/>
    <iact:actionData xml:id="d25">
      <inkml:trace xmlns:inkml="http://www.w3.org/2003/InkML" xml:id="stk25" contextRef="#ctx0" brushRef="#br0">14059 14414 806 0,'0'0'228'2,"0"0"-71"6,0 0-23 0,0 0-54-2,0 0-17 2,0 0-19 0,0 0-7 2,182-79 20-5,-91 17 14 3,18-5 0 0,12-6-5 2,10-6-10-5,7-3-10 2,2 1-6 2,7-1-5-2,6 10 3 14,5 1-20-16,-1 6-18-5,7 6 0 12,-4-6 0-9,1 4 0 5,0 2 0 4,3-5 0-10,-7 2 0 6,-8-4 0-3,-3 4 0 3,-11 5 0 1,-9-4 0-4,-19 6 0 2,-14 4 0 5,-12 3 0-7,-14 4 0 5,0 1 0-7,-9 7 0 7,1 3 0 2,-5 1 0-9,-6 4 0 4,-9 2 0 6,-2 7 0-11,-8 2 0 6,-8 4 0-1,-7 6 0 0,-8 5 0 2,-3 2 0-3,-3-4 0 2,0 4 0-1,0-2 0 1,0 2 0-2,0 0 0 3,0 0 0 0,-23 0 0 1,-38 15 0-7,-25 10 0 5,-5-1 0 8,-3-1 0-11,4-3 0-5,0 2 0 8,19-5 0 4,13-5 0-8,13-1 0 3,19-5 0 4,14-1 0-7,10-5 0 5,2 3 0-5,0-3 0 5,0 0 0-1,50 0 0 2,23 0 0-2,15-18 0-4,15-1 0 4,1 2 0-1,-1 1 0 3,-5 2-3-6,-9 2 3 7,-5 6 3-3,-10 4-3-4,-14 2 0 4,-12 0 0-1,-8 0 0 9,-8 0 0-13,-12 0 0 4,-8 0 0-1,-9 0 0 2,-3 0 0-3,0 17 0 5,0 16 0-3,-23 13 0 0,-14 1 0 3,3-5 0-6,0-9 0 5,10-7 0-1,8-8 0-2,0-5 0 4,9-7 0-4,4-3-24 0,1-3-23 4,2 0-35-5,0 0-42 6,0 0-30-6,35-18-8 1,-5 1-126 3,7-7-61-1</inkml:trace>
    </iact:actionData>
  </iact:action>
  <iact:action type="add" startTime="38798">
    <iact:property name="dataType"/>
    <iact:actionData xml:id="d26">
      <inkml:trace xmlns:inkml="http://www.w3.org/2003/InkML" xml:id="stk26" contextRef="#ctx0" brushRef="#br0">19108 11598 459 0,'0'0'98'2,"0"0"40"5,0 0 1-1,0 0-14 3,0 0-50-2,0 0-13 2,-184-68 8-3,119 106 10 2,10 6-6 3,10 15-9-6,13 10 7 1,16 16-22 2,16 10 6 4,0-1-19-5,32-4-15-1,32-14 0 0,15-20-2 4,8-20 6-3,0-19-9 9,-6-17-17-16,-5 0-1 6,-11-53-2 10,-10-32-5-14,-14-22-10 6,-21-17-9-4,-20 6-3 5,0 17-25-2,-43 20-26 0,-43 31-96 3,38 50-15-5,-8 0-238 3</inkml:trace>
    </iact:actionData>
  </iact:action>
  <iact:action type="add" startTime="42487">
    <iact:property name="dataType"/>
    <iact:actionData xml:id="d27">
      <inkml:trace xmlns:inkml="http://www.w3.org/2003/InkML" xml:id="stk27" contextRef="#ctx0" brushRef="#br0">20666 14588 719 0,'0'0'151'5,"0"0"-20"0,0 0 42 2,0 0-75 0,0 0-18 2,0 0-12-1,0 0-20-2,205-11-6 3,-133-25 1-2,7-13 6 1,10-7 2 0,9-9-3-2,-1-5-8 2,0-3 4-1,3 0-7 1,0-2-9-1,1-2 1 13,9-2-9-20,5-2 1 7,1 2-4 2,7-2-10-4,-8-1 1 1,5 3-1 3,5-2-1-2,2 3 0 0,5 2 5 7,-3 5-8-12,-6 7 4 5,-13 5-2 1,-18 12-2 1,-11 3 1-6,-12 9-2 6,-12 3 3-1,-6 7-2 1,-8 0-2-1,-9 6 0-4,-8 6 0 5,-10 6 0 0,-12 4-1-5,2-2 2 4,-6 5-1 2,0 0-1-2,0 0 0-4,0 0 0 6,0 0-1-3,0 0-2 0,-10 0-8-1,-37 0 8 5,-25 0 3-5,-20 8 4 3,-8 12-3-3,-1-7 0 0,4 1-1 3,1 0 1-1,19-6 1 1,14-2-2-3,19-6 3 3,19 0-2-6,12 0-1 6,13 0 0-2,0 0-1 2,0 0-4-1,0 0-4-2,24 0 1 1,21-2 3 1,31-21 4 0,27-5 0 2,10-2 1-3,2 1-1-1,-1 2 0 2,-14 3 1 0,-10 5-2 1,-26 7 2-5,-16 10 0 4,-22 2 2 2,-16 0-1-5,-6 0 2 3,-4 0 2-1,0 25-2 0,0 14-3 0,-4 12 1 4,-16 9-1-5,-8-2 1 0,2-7-1 2,3-14 0 0,8-13-2 2,7-12-6-6,1-7-18 5,4-5-22-2,3 0-32 3,0 0-39-7,0 0-51 7,23-24-1-1,36-37-21 0,-27 26-45-6,7-4-280 9</inkml:trace>
    </iact:actionData>
  </iact:action>
  <iact:action type="add" startTime="43341">
    <iact:property name="dataType"/>
    <iact:actionData xml:id="d28">
      <inkml:trace xmlns:inkml="http://www.w3.org/2003/InkML" xml:id="stk28" contextRef="#ctx0" brushRef="#br0">24522 11988 454 0,'0'0'92'3,"0"0"6"7,0 0 39-5,0 0-6 3,0 0-23-1,0 0-20 0,-161-124-6 2,82 139-5-1,5 30 7-2,7 13-3 3,19 7-28-2,9 11-2 1,24 8-4-2,15 9-11 4,0 2-14-4,34-2-15 2,27-16-1 8,10-21 1-15,6-23-7 6,-1-28-1 1,1-5-2 0,3-30-8-2,-12-42-14 2,-11-25-12 2,-21-6-8-7,-20-8-6 5,-16-1-51 1,-6 9-21 4,-27 71-34-11,-8 15-161 6</inkml:trace>
    </iact:actionData>
  </iact:action>
  <iact:action type="add" startTime="44182">
    <iact:property name="dataType"/>
    <iact:actionData xml:id="d29">
      <inkml:trace xmlns:inkml="http://www.w3.org/2003/InkML" xml:id="stk29" contextRef="#ctx0" brushRef="#br0">25721 14551 879 0,'0'0'197'4,"0"0"-78"3,0 0 31-1,0 0-53 0,0 0-12 2,219-121-11 1,-145 82-14-2,17 0-5 1,9-12 3-1,15-5-4 0,11-8-13 1,11-10-6-2,17-5-8 2,17-2 1 0,15-6-5 0,6-1-6 5,6-4-13-11,-1-4 2 7,-2-5 1-2,7 0-2 0,-2 3 1 1,-7 8 0 1,-19 11-2-2,-19 15 1-2,-32 14-3 4,-20 9 1-1,-22 11-3 0,-22 4 0-3,-8 10 0 4,-20 4 0-1,-11 4 0 0,-10 6 0-3,-6-1 0 3,-4 3 0 0,0 0 0-1,0 0 0 0,0 0 0 0,0 0 0 2,-45 0-3 0,-18 0 1-2,-20 7 0 0,-11 8 0 1,7-10-2 0,6 1 2-3,1 0 2 3,15-4-5 0,13-2 1 1,18 0-3-4,15 3-3 3,11-3 3-1,8 0 2 2,0 0 2-4,0 0-2 5,0 0-3-3,37 0-8 3,27-5 11-6,41-24 5 4,15-1 0 1,4-4 2-2,-3 3-1 0,-21 11 2 0,-25 9-2 2,-20 8 1-2,-16 3 0-1,-21 0 2 2,-8 0-2 0,-7 3 3-1,-3 17 4 1,0 8-3 0,-3 11-6 0,-35 10-2 0,-8-2-3-2,-2-2 5 2,3-9-1-1,15-5-1 1,5-8 0-2,9-10 1 4,6-1-1-4,7-9-14 2,2-3-6-1,1 0-21 1,0 0-26 0,0 0-51-1,1 0-19 0,53 0 2 0,31-34-117 1,-40 11-59 0,4-2-332 0</inkml:trace>
    </iact:actionData>
  </iact:action>
  <iact:action type="add" startTime="44953">
    <iact:property name="dataType"/>
    <iact:actionData xml:id="d30">
      <inkml:trace xmlns:inkml="http://www.w3.org/2003/InkML" xml:id="stk30" contextRef="#ctx0" brushRef="#br0">30452 12289 505 0,'0'0'87'3,"0"0"57"5,100-152-25-1,-100 119-42 1,0 1-6-2,-4 4-21 2,-41 9-12 0,-15 8 15 0,-11 11 15-2,-2 0-1 3,-4 45 4-1,10 16 0-1,13 18-17 0,15 3-15 1,25 1-4 1,14 2-6-2,0-3 1 0,29-4-5 5,24-10-4-5,8-18 3-1,7-12-9 3,8-25-4-4,3-13-5 2,-9-9-6 2,-2-49-7-2,-20-15-2 2,-19-15 1-2,-22-4-10 2,-7 2-33-5,-13 3-13 3,-40 1-24 3,-18 11-33-3,-16 4-30 4,46 58-115-7,0 4-340 5</inkml:trace>
    </iact:actionData>
  </iact:action>
  <iact:action type="add" startTime="48421">
    <iact:property name="dataType"/>
    <iact:actionData xml:id="d31">
      <inkml:trace xmlns:inkml="http://www.w3.org/2003/InkML" xml:id="stk31" contextRef="#ctx0" brushRef="#br0">1241 3195 455 0,'0'0'472'4,"0"0"-339"3,0 0-51-1,0 0-24 2,0 0 12-1,0 0-10 1,0 0-6-2,-35 3 6 3,18 19-16 1,0 6 5-3,-5 6 2-1,-3 11 6 1,-2 14-5 4,-5 11-3-4,0 11-12-2,-4 1-9 3,-1 2-5 0,4-5-1 8,3 2-7-10,-4 1 4-5,11 6 2 10,1 7 1-5,4 12-1 1,-3 2-7 0,5 1 0-1,5-3-6 8,-5-2-1-12,0 11-1 8,3 6 3-5,1 10 4 2,-1 0-1 3,6 5-2-5,-6 1-10 3,3-17 0 5,-3-2 0-10,5-10 0 5,-5-11 0 2,2-2 0-6,2-9 0 3,5-8 0 8,-4-4 0-13,4-4 0 7,0-5 0-5,-2 0 0 3,0 4 0 1,5-2 0 8,1 1 0-15,-3 1 0 7,3-5 0-3,0 0 0 5,-3-3 0-3,3-5 0-3,0-5 0 6,0 2 0-2,0-1 0 4,0 3 0-10,0 4 0 5,0-4 0 2,0 0 0-3,0 1 0 3,0-5 0-2,3 2 0 0,0 3 0 0,4 0 0 3,-7 3 0-5,0-4 0 3,3 6 0 1,-3 4 0-4,0 9 0 3,3 3 0 3,1 1 0-8,-4-2 0 7,0 1 0 3,0-8 0-11,0-1 0 7,0 8 0-5,-16 4 0 4,-11 12 0 1,-10 9 0-2,-3 1 0 1,-1 1 0-3,2-2 0 4,7-1 0-1,-1 2 0 0,1 8 0-3,4 7 0 6,-5 5 0-5,-6 3 0 3,-2 7 0-4,-2-2 0 4,-5 10 0-3,-1-5 0 3,5 0 0-2,2-8 0 2,0-13 0-2,2-1 0-3,-1 0 0 5,8 9 0 1,-1 0 0-4,5 1 0 0,8-3 0 3,-3-1 0-1,4 7 0-2,1-3 0 2,2-4 0 3,10-4 0-1,4-13 0-8,3 2 0 4,0 4 0 4,0 1 0-2,0 6 0-1,3-1 0-2,8-12 0 6,8-4 0-7,-2-11 0 2,-1 0 0 3,2 3 0 1,-11 4 0-5,5-2 0 3,-4-9 0 1,4-8 0-3,5-11 0 4,2-6 0-5,-3 0 0 1,3-7 0 2,7 5 0 3,-3-9 0-6,-2 0 0 4,2 0 0-3,-1 0 0 2,1-1 0-1,3 2 0 1,4-4 0 0,-2 4 0-1,1 0 0 1,10-2 0 0,-7-7 0-2,4-9 0 2,8-3 0 1,-1-8 0-3,8-1 0 4,1 1 0-6,0 3 0 4,5 1 0 0,-1 6 0 0,1-1 0 3,2-1 0-9,-4 1 0 5,-1-4 0 2,-8 0 0-2,4 1 0 3,-3 2 0-6,6-1 0 5,-6 5 0-2,7 1 0 1,-3 0 0 1,-5 7 0 0,0-1 0-4,-5-2 0 1,0 3 0 4,-2-3 0-4,-2-2 0 1,3-3 0-1,5 0 0 3,-6 6 0 0,-3 1 0 4,5-3 0-12,-8-6 0 8,5 0 0-2,2-2 0 9,5-2 0-12,0 1 0-3,6-1 0 7,5 0 0 4,1-2 0-9,2 4 0 5,2-3 0 3,6 4 0-7,4-4 0 2,6-3 0 5,-3 7 0-6,-2-9 0 5,-4-2 0-7,-5 5 0 7,5-2 0-1,-2-4 0-1,1 2 0-1,7-6 0 0,0 2 0 2,6-4 0-5,-1 0 0 3,2-3 0 1,-1 4 0 2,-6-4 0-2,-3 1 0-5,-1-4 0 5,-1 4 0 0,2-9 0 0,0 0 0-1,12 0 0 0,1 0 0 2,3 0 0-1,0 0 0 2,-3 5 0-5,-3 7 0 3,-1-3 0-1,-5 1 0-2,7-1 0 3,7-6 0 1,6-1 0-2,2-2 0 1,-5 6 0-1,0 0 0 1,-7 2 0-1,-3-3 0 6,-3 2 0-11,5-6 0 6,11-1 0-1,7 0 0 1,7 0 0 1,7-1 0-1,-7-18 0-2,0 12 0-1,-8-1 0 4,-2 3 0-1,-4-2 0 5,2 1 0-11,-4 2 0 7,-2-14 0-1,-1-2 0-4,-3-4 0 7,3-8 0-6,-1-7 0 4,-1 2 0 3,-7 9 0-9,-10 6 0 3,-7 8 0 4,1 8 0 1,-5 4 0-9,3 2 0 8,-5 0 0-5,2 0 0 6,-5 0 0-8,1 0 0 5,-3 0 0-1,-8 0 0 1,2 0 0 2,1 0 0-6,-3 0 0 4,6 0 0 0,3 0 0 2,-2 0 0-6,9 0 0 5,-1 8 0-2,7 6 0 1,6 3 0 0,-1 2 0 1,8 2 0-1,-3-2 0-5,2-2 0 6,5 4 0 0,2 3 0 0,-2-4 0-6,0 4 0 7,0 1 0-3,-7 1 0 3,0-2 0-7,-16 0 0 6,-5 1 0 0,-9 0 0 1,-7-5 0-8,-1-1 0 8,-10-2 0 0,-1-4 0-6,-6-6 0 2,-6-1 0 4,-2 0 0-3,-1-6 0 1,-6 3 0-1,5 2 0 1,-11-2 0-2,7 3 0 4,-8-3 0-5,0 2 0 5,0-5 0-3,0 5 0 2,0 3 0-6,0 4 0 8,-32 3 0-6,-4-5-4 4,-8-1-1-1,-12 2 0-2,-10 0 2 2,-13-11-2 0,-10 0 3-3,4 0-1 3,-2 0 2 0,7 0-1 0,16 0 2 0,8 0-1 1,6 0 1-3,18-14-1 1,3 4 0 3,5-5-4-3,8 3 4 1,3 7 0 4,7 0 1-10,2 2-2 4,4 3 4 2,0 0-3-1,0 0 1-1,0 0 0 3,0 0 2 1,0 0-2-5,0-4-1 5,13 4 1-4,30-5 0 2,14 0 1-1,14-3 1 0,10-1-2-1,7 3 2 2,5 1 0 2,0-1 0-6,-6 6-1 4,-6-6 0 1,-8 6-1-1,-14-2 1-2,-11 2-2 5,-2 0 1-5,-18-3 0 1,-5 1 0 0,-7-6 0 1,-6 6 0-1,-3 2-2 2,-7-3 2-5,0 3-1 5,0-4-2 1,0-14-3-8,0-16 6 9,0-16-1-4,-10-7 1 0,-13-9 0 2,3 6 1-1,-1 10-4-1,4 7 4-1,-2 7-2 4,-1 10-1-6,2 1 2 4,1 6-11 1,-3-3-75-1,-5-1-33-1,-7-6-45 2,-7 2-57-4,22 24-75 4,12 3-435 0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41:13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79">
    <iact:property name="dataType"/>
    <iact:actionData xml:id="d0">
      <inkml:trace xmlns:inkml="http://www.w3.org/2003/InkML" xml:id="stk0" contextRef="#ctx0" brushRef="#br0">4137 6064 91 0,'0'0'185'4,"0"0"-105"5,0 0 26-5,0 0 3 4,0 0-4 0,0 0 32 0,0 0 9-2,0 0-30 2,0 0-16 0,-7 54-16 1,7-52 5-3,0-2-5 1,0 0-16 1,0 0-16 1,0 0-1 85,0 0-18-92,0 0-5-2,-7-12-4 1,-9-18 32-1,-7-9-2 0,5-4-32 0,-5-4 10 0,6-1-12 1,-6-3-1-1,2 0-5 0,1 4-5 0,4 0-1 1,7-5-3 5,1-2 0 3,8 0-1 0,0-8 1-4,0-2-3 5,0-1 2-4,0-3-1 2,0 1 0-1,8-2 0 1,5 3-2 0,6-7 1 4,-1-3-2-10,8-3 3 6,-2 5-3 1,5 2 0-2,-4 4 2-1,-2 1-1 3,6 5-1-4,-4 3 0 5,4 9 1-4,1 1-1 3,-2 4 1-2,-2 9-1-1,0-1 0 1,-12 9 0 3,2 4 0-5,-5 4 0 4,-4 3 0-3,2 5-1 3,-5 7 1-3,-4 2 0 3,0 3 1-3,0 0-1 1,0 0 1 3,0 0 0-3,-23 3-1-3,-24 22 4 5,-3 4-1 2,-4-1-1-3,0 5-2-4,-2-2 1 3,-1-1-1 4,12 4 0-5,0-8 2 2,13-4-2 0,12-11 1-2,9-5-1 7,6-3 2-10,2-3-1 4,3 3-1-1,0-3-2 2,0 0 2-2,19 0-1 5,38-12-1-2,15-25 2-6,5-2 0 6,3-6 1-1,4-2 0 1,-4 2 0-4,-7 2-1 2,-16 13 0 3,-11 5 2 0,-12 10-2-6,-17 8-1 5,-7-1 1-2,-7 8 1-1,-1 0 0 7,-2 0 2-12,0 0 4 8,0 0 12-2,0 15 4 2,0 22-14-5,-9 8-9 7,-7-3 0-6,0-5 0 3,4-10 0-1,4-3 0 1,0-11 0 0,6-5-25 0,2-1-18-2,0 0-20 1,0 8-48 3,0 4-94-4,0-11-41 0,0 4-75 5</inkml:trace>
    </iact:actionData>
  </iact:action>
  <iact:action type="add" startTime="10371">
    <iact:property name="dataType"/>
    <iact:actionData xml:id="d1">
      <inkml:trace xmlns:inkml="http://www.w3.org/2003/InkML" xml:id="stk1" contextRef="#ctx0" brushRef="#br0">21510 5957 759 0,'0'0'188'2,"0"0"-52"2,0 0-43 3,0 0-32 2,13 167 6-4,-13-149-8 3,-3-3-11 0,0-10 7 0,3-2-4-1,0-3 8 1,0 0-16 0,0 0-12-1,0 4 7 0,0-2 1 1,0 3-1 0,0 3-9-1,10 1-6 0,14 4-5 1,12-3 1 0,4 1-2 0,8-2 1-2,7-7 2 2,2 4-6 11,1-4-3-19,6 2 3 6,-5 1-1 3,2 3 5 1,6 0-2-7,5-2 3 3,-2 4-10 4,9-5 0 1,-2-3-3-7,3 2-6 3,1-4 5 1,-1 2-1 0,4-2-4-1,6 3 0 0,0 1 0 4,0-3 0-8,4 3 0 6,4-1 0-1,1 2 0 1,-2 3 0-5,-7-2 0 6,-9 2 0-3,-7-1 0-2,-4 0 0 5,-4-1 0 2,-5 3 0-10,3-1 0 7,-3 1 0 1,4-4 0-7,-4-2 0 5,6 0 0 2,-7-3 0-6,1 2 0 6,-4-2 0-2,-9 0 0-4,4 0 0 5,-6 0 0 0,-8 0 0-5,-5 0 0 5,-10 4 0 1,-4-4 0-2,-4 0 0-4,-5 1 0 3,-3-1 0 2,3 3 0 0,-2 1 0-4,0-4 0 3,2 0 0 0,-5 0 0-1,6 3 0 2,-6-3 0-3,-1 2 0 3,0 1 0-1,-4-3 0-5,0 0 0 9,0 0 0-5,0 0 0 1,0 0 0-5,0 0 0 7,0 0 0-3,0 0-17 1,0 0-8-2,0-25 7 3,2-19 6-1,-2-5 10 5,3 1-17-11,-3 12-24 6,0 10-23 1,0 15-47-3,0 3-43-1,0 5-50 3,0 3-92 1,7 0-420 0</inkml:trace>
    </iact:actionData>
  </iact:action>
  <iact:action type="add" startTime="12215">
    <iact:property name="dataType"/>
    <iact:actionData xml:id="d2">
      <inkml:trace xmlns:inkml="http://www.w3.org/2003/InkML" xml:id="stk2" contextRef="#ctx0" brushRef="#br0">21380 11815 320 0,'0'0'79'2,"0"0"15"4,0 0 15 3,0 0-12-4,0 0 22 2,0 0-2 1,0 0-16 0,10-7-21 0,-10 21-17-2,0 6-5 3,0 2-17-1,0 3 2 0,0 2-4-2,0 0 3 3,0 4-5-3,0 7-8 0,0-1-3 3,0 7-4-1,0-6-5-1,0-1-1 1,0-6-1 0,3-8 3 14,-2-13-5-22,3-3-1 2,1-5-5 9,-2-2 2-6,-2 0-7 5,2 0 11-5,-3 0-9 3,3 0-3-1,6 0 0 0,-1 0 2 0,5 0 5 0,-3 0 0 0,11 0 2 4,-1 0 2 1,9 0 7-10,1 0-2 5,7 0 0 2,0 0-6-3,4 0-1 6,2 0 2-9,1 0-5 4,-1 0 3 2,7 0-2-5,3 0 3 4,2-2 0 0,11-5-3 0,-5 2 5 2,2 0-8-5,-6 2 1 2,-3-2-1 8,-1 1 2-13,4-1 0 7,-1 2-2-4,-1 0 2 2,0-2-6 1,-4 1 5 0,-3 2 1 1,4 2-5-7,3-4 0 9,8 2 2-4,0 2-3 2,0-2 0-1,-2 2 1-3,-1 0-1 2,0 0 0 5,-2 0 2-8,1 0-3 3,8 0 1 2,1 0 1 0,2 0 1-3,-2 0-1 1,-4 0 0 0,-5 0 3 6,6 0-5-10,-4-3 3 5,7 3 0-2,0-2 0 3,0 2-2 3,1 0-1-10,-10 0 2 6,-1 0 0 1,-1 0 2-1,2 0-3-5,5 0-1 6,0 0 0 1,2 0 1-4,4 0 3-1,-5 5-4 7,-4-3 0-8,-2 0 0 4,-6 2-2 0,-6-4 1-2,6 2 0 5,-9-2 1-4,4 0-1-3,-3 4 1 8,-1 1 0-6,-1-5 0 6,5 3 0-10,3 0 0 5,4-3 0 7,-7 0-2-12,4 0 4 5,-7 0-4 2,-2 0 2-2,1 0 0 1,5 0 0-4,-14 0 0 6,3 0 3-2,-2 0-2 4,-4 0-1-10,-2 0 0 5,-5 0 1 0,1 0-1 3,-12 0 2-2,-5 0 0-4,-2 0-4 5,-4 0 3-3,-3 0-1 3,0 0 0-3,3 0 1 3,-3 0 1-2,0 0 0 0,4 0-1 0,-1 0 0 4,0 0-1-6,-1 0-1 2,1 0 0 3,1 0 0-5,-4 0 0 1,6 0-6 4,4-28-1-1,6-29 2-2,1-16-2 6,-1-9-6-11,-6 3 0 7,0 10-12-5,-7 13-12 4,-3 13-37 1,0 15-24-3,0 12-54 2,-16 16-62 1,3 0-90-3,2 14-490 1</inkml:trace>
    </iact:actionData>
  </iact:action>
  <iact:action type="add" startTime="14125">
    <iact:property name="dataType"/>
    <iact:actionData xml:id="d3">
      <inkml:trace xmlns:inkml="http://www.w3.org/2003/InkML" xml:id="stk3" contextRef="#ctx0" brushRef="#br0">26048 10292 219 0,'0'0'613'1,"0"0"-463"7,0 0 37 1,0 0-60-2,0 0 10 1,0 0-13-2,0 0-31 2,-24 13-4 0,-79 83 10-1,-41 29-26 1,-16 19-13 0,-1 8-14 0,0 6-16 0,20-1-30-1,21-8 0 2,20-15 0 7,22-18 0-16,21-23 0 7,15-29 0 3,22-17 0-6,7-26 0 2,8-12 0 8,5-9 0-11,0 0 0 6,0 0 0-5,0 0 0 6,0 0 0-3,10 0 0 2,5-7 0-4,-2-3 0 2,3-5-43 1,-5-5-77 2,8-8-65-3,7-10-34-1,-15 18-112 4,-3-4-343-5</inkml:trace>
    </iact:actionData>
  </iact:action>
  <iact:action type="add" startTime="14608">
    <iact:property name="dataType"/>
    <iact:actionData xml:id="d4">
      <inkml:trace xmlns:inkml="http://www.w3.org/2003/InkML" xml:id="stk4" contextRef="#ctx0" brushRef="#br0">25225 9914 869 0,'0'0'221'2,"0"0"22"2,29 168-56 4,-9-10-40 0,11 37-6-2,12 20-31 3,8 21-26-2,6 6-39 1,-7 5-45 9,0-2 0-17,-10-23 0 8,-9-37 0-1,-7-44 0 2,-8-48 0 0,-7-46 0-4,-5-25 0 3,-1-18 0-2,-3-4 0 3,7 0 0-3,11-39 0 4,2-32 0-3,8-27-106 0,-14-29-71 2,-7-8-29 1,-7 79-75-7,0 15-150 5</inkml:trace>
    </iact:actionData>
  </iact:action>
  <iact:action type="add" startTime="15423">
    <iact:property name="dataType"/>
    <iact:actionData xml:id="d5">
      <inkml:trace xmlns:inkml="http://www.w3.org/2003/InkML" xml:id="stk5" contextRef="#ctx0" brushRef="#br0">31139 10394 261 0,'0'0'230'3,"0"0"-40"5,0 0 39-2,0 0-73 1,0 0-55 0,0 0-18 1,0 0 3 0,21 44-3 0,-69 44-36-1,-26 28-3 1,-13 16-1 0,-13 11-1-2,-10 15-8 3,2 9 2-2,-2-4 1 3,10-7-7 3,12-12-8-13,20-24-7 8,13-25-8 4,5-20-3-8,21-23-1 3,8-16-3 2,7-13 0-1,7-11-1-1,7-12 1-2,-1 0-3 5,1 0-16-4,0 0-19 0,0 0-25 2,0 0-33 0,0-25-18 2,0-16-55-1,0 20-27-4,0-2-205 1</inkml:trace>
    </iact:actionData>
  </iact:action>
  <iact:action type="add" startTime="15910">
    <iact:property name="dataType"/>
    <iact:actionData xml:id="d6">
      <inkml:trace xmlns:inkml="http://www.w3.org/2003/InkML" xml:id="stk6" contextRef="#ctx0" brushRef="#br0">30296 9991 483 0,'0'0'165'1,"0"0"33"8,0 0-53-2,0 0-53 0,0 0 5 3,75 213 15-4,-50-98-7 1,5 6-11 1,1 8-11 0,8 4-8 0,1 12-8 0,-4 29-9-2,5 20-6 3,-11 9-21 9,-1-9-6-17,-5-28-10 2,-10-46-3 5,-4-41-6 1,-1-34-4-3,-5-28 0 3,-4-12-4 1,0-5-19-6,0 0-53 5,0 0-65-2,-10-32-26-1,-20-25-32 4,17 22-61-5,10 8-514 3</inkml:trace>
    </iact:actionData>
  </iact:action>
  <iact:action type="add" startTime="24055">
    <iact:property name="dataType"/>
    <iact:actionData xml:id="d7">
      <inkml:trace xmlns:inkml="http://www.w3.org/2003/InkML" xml:id="stk7" contextRef="#ctx0" brushRef="#br0">18598 15813 1182 0,'0'0'93'4,"0"0"85"4,0 0-38-1,0 0-44-1,0 0 0 0,0 0-15 2,0 0-20 0,168 60-25-2,-48-39 19 3,18-1-26-2,16-3-29 1,21-6 0-2,2 1 0 2,-2-7 0 1,-21-1 0-2,-29 0 0 10,-31-4 0-14,-27 0 0 3,-27 0 0 3,-17 0 0-6,-10 0 0 5,-8 0 0-1,-5-4 0 2,0-5 0-4,0 3 0 3,0-11 0 1,0-26 0 0,-57-28 0-3,-31-28 0 2,-25-22 0-1,-15-9 0 3,-2-2 0-2,6-10 0-4,13 1 0 4,14 14 0 0,24 24 0 1,25 26 0-4,25 29 0 3,13 18 0 0,7 13 0-1,3 9 0 1,0 5 0 0,0 3 0-1,0 0 0-1,0 33 0 3,0 66 0-2,7 51 0 2,18 34 0-2,-5 10 0 2,-5-2 0-3,-5-16 0 7,-3-19 0-11,-1-18 0 5,4-28 0 2,-3-33 0-2,4-18 0 0,-1-28 0-1,-6-15 0 5,-2-10 0-4,-2-1 0-2,2-4 0 3,9-2 0-1,16 0 0 1,30-53 0 0,21-44 0 1,15-47 0-3,11-34 0 2,-1-33 0-3,-3-22 0 4,-13 6 0-2,-19 25 0 1,-21 52 0-2,-19 56 0 3,-16 37 0-1,-12 30 0 0,0 12 0-2,0 13 0 3,-20 2 0 0,-51 41 0-3,-42 55 0 2,-28 41 0-3,-10 26 0 3,-10 14 0 2,1-12 0-6,17-12 0 4,7-17 0 0,20-25 0 0,28-15 0 1,15-20 0-1,30-31 0-4,23-17 0 5,15-14 0-3,5-11 0 2,0-1 0 1,0 5 0-2,0-6 0 1,0 3-15-2,12-4-122 2,24 0-118 1,-16-4-93-2,-1-9-311 2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27T23:54:46.6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0126">
    <iact:property name="dataType"/>
    <iact:actionData xml:id="d0">
      <inkml:trace xmlns:inkml="http://www.w3.org/2003/InkML" xml:id="stk0" contextRef="#ctx0" brushRef="#br0">2483 4328 225 0,'0'0'722'5,"0"0"-521"0,0 0-67 3,0 0 2-1,0 0-56 1,0 0-13 0,0 0-1 0,0 0 11-2,0 0-3 3,173-4-15-2,-131-4-2 1,7-1-9-3,8-1-16 4,12-5-6-1,14 2-1 0,11-4-7-2,-2 2-18 4,-7 0 0-3,-5 11 0 1,-16-1 0 0,-8-3 0-2,-8 7 0 3,-12-5 0-2,-2 0 0 2,-11 1 0-1,-6-4 0 1,-10 4 0-5,-4 2 0 1,-3-2 0 4,0 5-100-2,0 0-164 2,-4 0-143-4,-12 0-838 3</inkml:trace>
    </iact:actionData>
  </iact:action>
  <iact:action type="add" startTime="11139">
    <iact:property name="dataType"/>
    <iact:actionData xml:id="d1">
      <inkml:trace xmlns:inkml="http://www.w3.org/2003/InkML" xml:id="stk1" contextRef="#ctx0" brushRef="#br0">9347 4314 907 0,'0'0'269'2,"0"0"-102"6,0 0-25 2,0 0-65-4,0 0 1 0,158-23-4 2,-87 14-10 0,15 1-1 0,15-4 7-2,9 2-15 2,0-2-8 0,-2 4-13 1,-11 5-34-4,-13 3 0 3,-9 0 0 0,-20 0 0 0,-11 0 0-2,-17 0 0 2,-8 0 0 0,-1 0-85 0,-11 0-93-1,-7 0-100 0,0 0-155 2</inkml:trace>
    </iact:actionData>
  </iact:action>
  <iact:action type="add" startTime="12106">
    <iact:property name="dataType"/>
    <iact:actionData xml:id="d2">
      <inkml:trace xmlns:inkml="http://www.w3.org/2003/InkML" xml:id="stk2" contextRef="#ctx0" brushRef="#br0">15626 4328 750 0,'0'0'269'3,"0"0"-93"5,0 0-33 1,0 0-33-4,0 0 2 4,167-18 7-2,-106 11-7 1,19-2-29-2,21-3-12 2,22 4-17 0,18-4-13 0,5 10-34-1,-5 2-7 0,-16 0 0 1,-18 0 0 0,-23 0 0-2,-25 9 0 2,-21-4 0 4,-18-2 0-7,-11-1-87 0,-9-2-134 3,0 0-121 0,-23 3-292 1</inkml:trace>
    </iact:actionData>
  </iact:action>
  <iact:action type="add" startTime="13013">
    <iact:property name="dataType"/>
    <iact:actionData xml:id="d3">
      <inkml:trace xmlns:inkml="http://www.w3.org/2003/InkML" xml:id="stk3" contextRef="#ctx0" brushRef="#br0">21743 4319 922 0,'0'0'140'4,"0"0"-19"3,0 0-56 2,0 0-4-3,0 0 17 2,0 0 10 0,102-48-10 0,-60 39 16-2,16 4-19 2,19 0-1 0,14-4-19 0,13-2-14-2,15 1-14 2,9-3 1 0,2 0-5 0,11 4-6-2,-8 3-1 4,-8 3-7-3,-22 3 8 0,-18 0-10-1,-8 0-2 2,-20 0-4 0,-11 0-1-2,-17 0-3 3,-17 3-47-1,-7-3-40 1,-5 0-98-1,0 0-77-3,-5 6-166 3</inkml:trace>
    </iact:actionData>
  </iact:action>
  <iact:action type="add" startTime="14601">
    <iact:property name="dataType"/>
    <iact:actionData xml:id="d4">
      <inkml:trace xmlns:inkml="http://www.w3.org/2003/InkML" xml:id="stk4" contextRef="#ctx0" brushRef="#br0">1650 4718 649 0,'0'0'240'3,"0"0"-116"6,0 0-10-1,0 0-36-2,0 0-14 2,0 0 9 0,0 0-4 0,17-27-16 0,-17 23-17-2,0-2 2 2,0 6-12 1,0-2 2-2,0 2-4-2,-14-3 11 4,-11 1-2-1,-7-2-8 0,6 0-13-2,0 0 1 2,4 1-5 0,4 3-1-2,-3-2 5 2,8 2-2 0,3 0 7 0,-3 0-11 0,-4 0 1-2,2 0-1 2,-4 0 2 1,2 0 2-2,-3 2-3 0,4 5 0 12,0 1-4-19,8-3 1 2,-2 3-1 6,0 1 2 1,-3 10-3-1,-1 9 3-2,-4 6 1 2,-6 1-4 0,8 0-2 1,0-6 2 2,3-11-2-5,3-1 1 0,7-7 0 0,0-3 1 1,3 5-3-1,0 3 2 2,0 4-1 0,0 12 3 1,0 3-3-4,0 1 0 4,0 9 1-1,-3-3-2 4,-2-1 2-5,5-3-1-3,0-7 2 4,0 1-2-3,0-6 0 3,0 1 0 0,0 1 0 2,0 4 1-4,0-1-2 0,11-3 2 1,-4-5 0 2,0-6 0-2,2-4-2 0,2-7 1 1,8-2 0 0,10 0 0-2,7-3 0 1,12 0-1 2,0 0 2-1,6 0-1 2,5-6 2-4,5-12 2 2,-3-2-3-1,-5-6 0-3,1 1-1 5,-14 0 1 1,-6 0-1-3,-10 0 0-1,-2-7-1 0,-12-9-1 3,-6-19 1-1,-2-11-2-2,-5-10 0 6,0-6-1 0,-19-6 4-11,-12 7-2 5,-1 1-5 1,0 17-7 3,9 18-28-4,3 19-39 5,4 20-49-4,16 11-117-2,0 5-90 1</inkml:trace>
    </iact:actionData>
  </iact:action>
  <iact:action type="add" startTime="16227">
    <iact:property name="dataType"/>
    <iact:actionData xml:id="d5">
      <inkml:trace xmlns:inkml="http://www.w3.org/2003/InkML" xml:id="stk5" contextRef="#ctx0" brushRef="#br0">14157 4659 432 0,'0'0'312'5,"0"0"-143"4,0 0-27-3,0 0-55 3,0 0-26-2,0 0-18 1,0 0-6-2,11-10 1 2,-11 10-3 0,0 0 6 0,0 0-2-2,0 0-12 2,-7 0-11 0,-11 0 1 0,-5 0 0-2,0 0-4 2,-10 0-2 1,2 0-2-3,1 0-4 1,-2 0 3 1,0 0-2 0,9 0 3 1,-6 0-4-4,4 0-1 3,-1 0-2 2,6 0 4-3,-6 0-3-1,6 0 8 1,-1 1-1 2,7 8 0 0,-7 2 4-2,5 0 0 1,1-1 0-2,0 3-4 1,-1-2-2-1,2 4-2 3,-2 2 0-2,0-1-4 1,-2 3 0-1,4-2 0 2,-2 0-1-2,3 0 2 1,6 3-1-1,-6 3 2 1,2-1 0 1,3 1 6 0,-1-1-2 0,0 0-1-8,6 0-2 7,2 4 5 1,1 2 2-3,0 0-6 1,0 6 3 4,0 0 1-2,0-1 4-3,10 1-5 0,5 0 3 0,3-6-6 6,4-3-1-6,-2-3 1 3,8-2 1-6,-3 1 4 7,5-3-8-6,3 2 2 4,4 2-4 1,-4 0 2 1,2-4-2-1,-3-6 0-4,1-2-1 1,2-1 0 2,-2-3-1 0,3-4-1 0,-5-2 2-3,-2 0 0 4,-2 0 0-3,-2 0 0 4,1 0 1-3,-3 0-1 2,5 0-1-4,1 0-2 3,1-10 2-1,4-13-1 2,-4-5-3-5,3-12 5 6,-5-7-2-2,5-15-1 0,-1-12 2-3,-12-10 1 11,1 3-4-12,-14 5 3 2,-7 2-2-1,0 9-3 1,0 8-2 3,-17 3-27 2,-25 6-9-6,-3 9-14 2,-12 5-41-1,-7 6-39 3,41 28-88-4,-3 0-146 5</inkml:trace>
    </iact:actionData>
  </iact:action>
  <iact:action type="add" startTime="20215">
    <iact:property name="dataType"/>
    <iact:actionData xml:id="d6">
      <inkml:trace xmlns:inkml="http://www.w3.org/2003/InkML" xml:id="stk6" contextRef="#ctx0" brushRef="#br0">7319 4187 490 0,'0'0'240'5,"0"0"-121"2,0 0 22 1,0 0-53 0,0 0-10 0,0 0 0-2,0 0-6 2,9 35-8 0,-9 5-6 0,0 8-6-2,0 0 0 2,0 3-16 0,0-10-14 0,0-1 1-2,0-6-8 3,0-8-4-2,0-9-2 1,0-6 5-2,3-9-2 2,1-2 1 0,-3 0 4 0,2 0 0-2,8 0-2 3,2 0-5-2,4 0-2 1,8 0 2-2,4 0 0 2,1 0 7 0,6 0-3 0,-2 0 7-1,3 0 0 0,4 0 1 3,-5 0-10-3,3-2 5 3,-1-1-3 5,3 3 1-14,-5 0 4 2,7 0-6 3,1 0 2 3,5 0-5 2,3 0 0-3,0 0-5-5,2 0 2 4,-3 0 3 4,-5 0 6-3,1 0-1-4,-4 0-15 4,2 0 0-1,-2 5 0 5,4-2 0-7,-1-1 0 2,5 1 0-1,-2 1 0 2,5-4 0-2,-3 0 0 3,-2 0 0-1,2 0 0 0,-1 0 0-2,0 0 0 1,0 0 0 1,-6 0 0 0,-1 0 0-1,-6 0 0 0,3 0 0 3,1 0 0-3,7 0 0-1,-1 0 0 3,6 0 0 2,3 0 0-3,-4 0 0-5,1 0 0 5,2 0 0-1,-2 0 0 2,2 0 0-4,2 0 0 4,-4 0 0-2,-3 0 0 2,-4 0 0-4,-5 3 0 3,-6-3 0 0,1 0 0 0,3 0 0-2,1 0 0 2,4 0 0 1,-3 0 0-1,5-7 0-3,5 2 0 3,2-3 0 4,4 2 0 0,-6 0 0-12,5 1 0 6,-4 2 0 1,-7-2 0 2,-1 3 0-3,-5-3 0 3,-4 3 0 0,-5 2 0-2,3-3 0 2,7 3 0-5,-4-3 0 3,1 3 0 1,6 0 0-1,-3 0 0 1,1 0 0 0,-9 0 0 2,-1 0 0-5,-6 0 0 4,-5 0 0-3,-4 0 0 1,-4 3 0 0,-3-3 0 0,1 0 0 1,-4 0 0 0,-2 3 0-2,-4-3 0 3,3 0 0-2,-3 0 0 1,0 0 0-2,0 0 0 2,0 0 0 0,0 0 0 0,0 0 0-2,0 0 0 5,3 0 0-2,-2-17 0-3,-1-36 0 0,0-14 0 1,0-6 0 0,0 2 0 1,3 3 0 0,3 10 0 1,-6 15 0-3,3 19 0 5,-3 14-40-8,0 10-67 4,0 2-62 1,0 45-80 1,-9-13-112-4,5 7-760 4</inkml:trace>
    </iact:actionData>
  </iact:action>
  <iact:action type="add" startTime="22743">
    <iact:property name="dataType"/>
    <iact:actionData xml:id="d7">
      <inkml:trace xmlns:inkml="http://www.w3.org/2003/InkML" xml:id="stk7" contextRef="#ctx0" brushRef="#br0">5001 6531 726 0,'0'0'119'4,"0"0"21"4,0 0-15 0,0 0-19 0,0 0 5-2,0 0 15 2,0 0-16 1,0 11-6-2,26-6-11-1,31 0-24 2,34-1 1 0,30-4-24 0,35 0-5-2,38 0-11 1,17 0 1 2,-13-4-31 1,-15 3 0-6,-41 1 0 9,-32 0 0 0,-25 0 0-12,-27 5 0 8,-17 1 0-5,-15-6 0 3,-10 0 0 0,-12 0 0 0,-4 0 0 0,0 0-106 2,0-11-103-2,-18-1-73-1,-10 9-138 2</inkml:trace>
    </iact:actionData>
  </iact:action>
  <iact:action type="add" startTime="23943">
    <iact:property name="dataType"/>
    <iact:actionData xml:id="d8">
      <inkml:trace xmlns:inkml="http://www.w3.org/2003/InkML" xml:id="stk8" contextRef="#ctx0" brushRef="#br0">13681 4262 641 0,'0'0'237'4,"0"0"-59"4,0 0-51 0,0 0-62-3,0 0-20 4,0 0-5-1,0 0-9 1,22 133 4-4,-22-105-4 3,0-6-10-1,-5-5-2 1,3-2-3-1,0-10-2 1,2 3-4 0,0-2 3 0,0-1 0-2,0 1 1 2,0-2-3 0,0-4 4-1,0 0 2 2,16 0 5-4,16 0-12 3,6 0-2 1,4 0 3-1,6-4 8-1,1-2 13 0,3 1 0 6,-3 3 1-10,6-5-11 4,0 2-3 1,2 2-3 0,1 1 5 0,-2 2 5-2,1 0-2 2,2 0-1-1,5 0-7-1,-3 0 1 2,3 2-9 3,4 6 6-3,-4 4-2 0,1-4-7-2,-1 1-1-1,0-4 0 3,-4 0 0 1,4 0-2-2,-1 2 6 2,-7-2 3-3,-2 4 0 0,2-3 1 1,-4-1-4 2,1 1-8-2,3 0 0 2,1-1 0-4,4-2 0 3,-2 2 0 0,-1-1 0-2,1-1 0 3,-1 2 0-2,-1-3 0 1,-1 5 0-2,2 1 0 3,-1-3 0 1,-6 2 0-1,5-2 0-5,1-3 0 4,-1 2 0-2,1-2 0 3,-2 0 0-1,4 3 0-3,-2-1 0 6,-1 2 0-3,1 1 0-1,-5-3 0-3,3 0 0 5,-1-2 0-2,1-2 0 2,-1 0 0-2,2 3 0 0,4-3 0 0,-1 0 0 2,-3 2 0-1,0 1 0 0,-6 4 0-1,-6-7 0-3,-11 0 0 6,3 0 0-2,-8 0 0-2,-8 0 0 1,-1 0 0 1,-9 0 0-1,0 0 0 1,-5 0 0-2,-2 0 0 2,5 0 0 2,-3 0 0-4,-1 0 0 3,-1 0 0-4,3 0 0 4,1 0 0-2,-4 0 0 0,1 0 0 1,-4 0 0-1,0 0 0 1,0 0 0-2,0 0 0 4,0 0 0-4,0 0 0 3,0 0 0-2,0 0 0-1,0 0 0 2,0-15 0 0,6-19 0-2,-3-13 0 7,0-17 0-7,-3-5 0 2,1-8 0-5,6 2 0 6,-4 8-7 1,0 16-21-2,-3 27-13-5,0 17-16 5,0 7-63 0,0 7-57 0,-13 21-114-2,-4 8-286 6</inkml:trace>
    </iact:actionData>
  </iact:action>
  <iact:action type="add" startTime="25675">
    <iact:property name="dataType"/>
    <iact:actionData xml:id="d9">
      <inkml:trace xmlns:inkml="http://www.w3.org/2003/InkML" xml:id="stk9" contextRef="#ctx0" brushRef="#br0">8966 6641 119 0,'0'0'454'4,"0"0"-255"3,0 0-37 2,0 0-42-2,0 0-21-1,0 0-2 3,0 0-9-1,-7 0 3 0,7 0-15-2,20 0-1 2,25 0 4-1,21 0 0 2,24 0-12-1,22 0-17-2,14 0-5 2,9 0-10-1,-3 0-6 2,-15 0-10-2,-8 0-5 1,-6 0-7 0,-13 0-1-2,-19 0-6 7,-18 0 0-8,-22-8 0 3,-14 1-19-2,-8-6-52 0,-9-7-86 3,0-4-49-1,0 14-69-3,-16 3-216 3</inkml:trace>
    </iact:actionData>
  </iact:action>
  <iact:action type="add" startTime="37285">
    <iact:property name="dataType"/>
    <iact:actionData xml:id="d10">
      <inkml:trace xmlns:inkml="http://www.w3.org/2003/InkML" xml:id="stk10" contextRef="#ctx0" brushRef="#br0">129 6283 712 0,'0'0'204'5,"0"0"-117"4,0 0 5-3,0 0-25 2,0 0-6 0,0 0 11 0,0 0 11-2,0-12-10 2,0 12-15 0,0 0-10 0,0 0-8-1,0 0-3 0,0 4-5 2,0 15-2-2,-8 7-4-1,2 3-13 2,2 4-2 0,-2 6-6 0,3-5 6-2,3-2-9 2,0-14 3 0,0-9 1 2,0-4-2-7,0-5 1 6,0 0-4-1,0 0 2 0,0 0 0-2,0 0-4 2,3 3 3-1,17 0-2 2,-1-1 0-2,-2 5 2 0,8-2-2 1,0 1 0 0,-1 0 1-3,-1 2 0 5,1-5-1-2,-4-1-3 1,0-2 2-4,1 0-2 3,2 0 3-1,-6 0-5 7,11 0 5-14,-7 0 0 9,0-2-5 1,2-9 4-2,-3-1-1-3,3 4 1 3,-4-1 2-1,-1 1-2 1,2 2 1-1,-4 0 0 0,-5 6 1 1,2 0 0 0,-5 0 3-3,3 0 0 3,1 0 1 1,4 12-5-2,0 8 4 0,-2 2-3 1,7 3 1 1,-7 0-1-2,2 2 1-2,-3 3-2 4,-6-3 3-2,2-2-4 2,-5 2 2-3,-1-3 7 2,2-3-8 0,-5-5 6 0,0-10-5-2,0-2 1 3,3-4-1-2,-1 0 0 1,1 0-1-3,0 0-8 3,4 0 1 0,-5 0-6 0,12-24 8-2,-1-9 3 4,2-8 2-3,-2 11-2 2,0 2 2-4,-1 8-1 9,-4 7 1-9,2 2 0 0,-5 4 0 1,1 4 0 1,-2 3 0 1,6-2 3 1,3-1-2-2,10 3 4 0,6 0 2 1,6 0 5-1,10 0 6-1,-3 0-3 2,9 3-4 1,-2 9-5-2,2-5 2 1,2 1-5 2,4 1-1-2,2 0-2-2,2-5 4 0,-1 1 1 0,-5-5-4 5,-2 0-2-5,-6 0 3 1,-9 0-2-1,-7 0 0 3,-6-18 2-1,-2-4-2-1,-2-7-1 0,2-5-2 4,-6 1 2-6,2 5 0 1,-9 7-1 2,-10 8-2 0,0 11-5 2,0 2-24-5,0 0-63 4,0 33-60-1,0-4-133-2,0 10-966-1</inkml:trace>
    </iact:actionData>
  </iact:action>
  <iact:action type="add" startTime="38936">
    <iact:property name="dataType"/>
    <iact:actionData xml:id="d11">
      <inkml:trace xmlns:inkml="http://www.w3.org/2003/InkML" xml:id="stk11" contextRef="#ctx0" brushRef="#br0">1480 8291 404 0,'0'0'165'5,"0"0"-50"4,0 0-36-4,0 0 8 3,0 0 42 0,0 0-21 0,-174 13 7-2,93-13 1 2,-13 0 1 0,-6 0-38 0,3 0-31-2,-3 0-20 2,13 0-20 0,3 0-7 0,4 0-1-3,13 0-38 4,57 0-116-1,10 0-171 0</inkml:trace>
    </iact:actionData>
  </iact:action>
  <iact:action type="add" startTime="40233">
    <iact:property name="dataType"/>
    <iact:actionData xml:id="d12">
      <inkml:trace xmlns:inkml="http://www.w3.org/2003/InkML" xml:id="stk12" contextRef="#ctx0" brushRef="#br0">12613 6393 466 0,'0'0'164'5,"0"0"29"2,0 0-60 1,0 0-50 0,0 0-18 0,0 0-6-2,0 0 0 3,0-5 6-1,0 5-2-1,0 0 5 0,0 0-15 0,0 0-12 1,0 5 0 0,0 20-19-2,0 7-4 2,0-8-12-1,0-1 2 1,0-6-3-1,0-4 1 1,0-4-5 0,0 0 5 0,0-3 8-3,0 2-3 4,0-5 1-1,1-1 4-1,9 3-3 0,1-5 1 1,-1 0-6 0,3 3-7 0,0 1 1-2,1-1-1 2,-1-1-1 0,3-2 0 0,2 0 1-2,-4 0-3 2,5 0 4 0,-2 0-4-2,4 0 4 2,-1 0-3 0,3 0 1 0,-4 0 0 0,3 0 0-1,-6 0 0 1,0 0 0-1,-3 0 1 2,-2 0-3-4,1 0 5 6,-1 0-2-2,3 0-1-4,1 0 0 1,-3 5 0 1,1 2 0 2,-1 1-1-1,-1 0 1-3,2 3 1 3,-5 2 0 0,5-3 1-2,-3 7-2 4,-4 0 0-3,1 5 0 1,-3 4 0-1,-1-4 0 0,3 0-1 3,-3-4 1-2,0-2 0 1,-2-6-1-6,2 0 2 5,-3-1 0-1,4-1 0 3,-4-3-2-5,3-2 0 2,-3 0 1 1,0-3-1 0,3 0 0-2,-3 0 0 2,0 0-2 0,0 0-3 0,3 0-17-1,4 0 1 0,-2-19 7 3,6-13 12-4,-2 8 0 1,0-3 3 1,1 10-1-1,3 0 2 2,3 4-2-4,1-1 2 4,6 6 2-2,-2 2-2 4,3 3 2-8,5 3 3 5,6 0 3 0,1 0 0-2,3 0-3 3,-1 0 1-1,-5 0-4-1,5 0 2 0,-2 0 4 3,1 3 3-2,-7 5-11 0,3 4 2-3,-4-4-2 1,3 0 0 2,-3 1-1 0,-1-1 0 0,-1 1 2-2,2-3-1 3,-10-4 1-2,-1-2-1 3,-7 0-2-6,1 0 0 4,4 0 0 1,-5 0 0-2,5-17-1-1,-1-11 1 5,-2-3-3 5,-3-4 4-14,-3 5-5 2,-4 8 4 2,-3 10-9 1,0 5-30 1,0 7-46-2,0 0-39 2,0 0-121 0,0 0-359-1</inkml:trace>
    </iact:actionData>
  </iact:action>
  <iact:action type="add" startTime="42187">
    <iact:property name="dataType"/>
    <iact:actionData xml:id="d13">
      <inkml:trace xmlns:inkml="http://www.w3.org/2003/InkML" xml:id="stk13" contextRef="#ctx0" brushRef="#br0">13522 8256 121 0,'0'0'219'7,"0"0"-82"2,0 0 6-2,0 0-35 0,0 0-8 1,0 0-14 0,0 0-17 0,16 0-19-2,-16 0-18 2,0 0-12 0,-32 0 4 0,-13 5 14-2,-7 1-4 3,-12 0-10-2,-4-6-11 2,-2 3-4-4,3-3-8 3,2 0 2 0,1 0-3 3,15 0-3-8,3 0-39 6,37 2-74-2,9 2-156 3</inkml:trace>
    </iact:actionData>
  </iact:action>
  <iact:action type="add" startTime="44517">
    <iact:property name="dataType"/>
    <iact:actionData xml:id="d14">
      <inkml:trace xmlns:inkml="http://www.w3.org/2003/InkML" xml:id="stk14" contextRef="#ctx0" brushRef="#br0">4746 6423 436 0,'0'0'181'4,"0"0"-49"2,0 0-2 3,0 0-31-2,0 0-31 2,0 0-3-4,0 0 5 3,10-5-3 0,-10 5-7 0,3 0 0-2,-3 0-5 2,2 8-19 0,-2 10-14 0,5-1 3-1,-5-4-7-1,0 1-7 4,0-2 1-2,0 5-4-2,0 0 3 3,0 5-3-3,0 1 3 2,0-6 2-2,0-4 0 4,0-4-4-3,0-7-4 1,0-2 2-2,0 0-2 1,0 0-1 1,0 4 5 0,0 0 8-2,0 1-5 2,0 3-7 0,0 6-2 0,0 2 0-1,0 7 2 0,0-2-1 4,0-4-1-5,0-2 3 0,0-6 0 1,0-6 1 3,0-3 2-2,0 0 1-1,0 0 1 0,3 2 1 0,2 1 4 4,9 5-4-9,-1 1-11 6,6-1 3 1,7-4-3-2,0-4 6 1,2 0-7 1,1 0 0 0,-2 0 1-3,2 0 1-1,-7 0-1 2,-2 0 0 4,6 0-1-5,-1 0 3-1,4 0-4 4,-6 0 3 0,2-4-3-1,-2 2 2-3,-3-2-1 3,-4 2 2 0,5 2-2 1,-8 0 2-5,-2 0-2 6,1 0 4-1,0 0-1-2,1 0 13 2,0 2-9-4,0 8 1 3,0 0-4-1,0 0 1 0,-2 0-1-1,5 1-2 3,-3 6 2 0,-1-3-2-3,0 3 3 4,-2 0-2-5,0-1 1 3,-3 4-1-3,-3 4 0 8,2 3-1-7,-6 3 1 0,0-1-2 0,0-6-1 1,0-4 2 2,0-11-1-2,0-1 1-1,3-7 0 2,-3 0-4 0,0 0 1 0,4 0-5-1,-1 0-2 0,2-4 0 3,3-21 8-1,-3-8 1-2,1 5 1 0,2 7-2-1,-3 6 1 1,-1 2 1-1,2 6-3 3,4-3 2-1,-7 5 0 0,1 3 1-3,6-2 0 6,0 1 2-3,6 2-3 0,0 1 4-2,6 0-2 0,1 0 0 1,6 0 0 1,6 0-1 0,1 0 2-2,8 0-1 3,6 0 1-2,6 0-3 0,-4 0 2 1,-3 0 0 3,2 0 0-5,-5 0 0-2,-4 0 0 5,-1 0-1 2,-11 0 4-5,1 0-3 3,-5 0 1-5,-9 1-1 3,1-1-3 3,-8 3 2-3,0-3-2-1,0 0 0 3,-1 0-2-3,2 0 1 2,2 0 0 0,-3 0 0 0,-1 0 0-2,-2-4 0 0,4-13 0 2,-1-9-2 3,3-5 3-3,0-9-3-2,-2-1 3 1,4-16 0 0,-11-2-1 1,6-8 0-3,-7 5-3 4,-3 11 3 2,0 21-3-4,0 15 4-1,0 15-6-1,0 0-3 3,0 0-24 0,0 0-25-1,0 0-41 0,10 5-32 1,-5 12-85 0,5 4-113-2</inkml:trace>
    </iact:actionData>
  </iact:action>
  <iact:action type="add" startTime="47035">
    <iact:property name="dataType"/>
    <iact:actionData xml:id="d15">
      <inkml:trace xmlns:inkml="http://www.w3.org/2003/InkML" xml:id="stk15" contextRef="#ctx0" brushRef="#br0">5797 8329 677 0,'0'0'237'5,"0"0"-106"2,0 0 2 1,0 0-39 0,0 0 22 0,-207-8-41-2,126 8-10 3,4 5-30-2,0 7-17 1,16-7-13-2,6-2-5 2,23-1-3 0,7-2-45 0,21 0-142-2,4-2-137 2,0-15-409 0</inkml:trace>
    </iact:actionData>
  </iact:action>
  <iact:action type="add" startTime="48094">
    <iact:property name="dataType"/>
    <iact:actionData xml:id="d16">
      <inkml:trace xmlns:inkml="http://www.w3.org/2003/InkML" xml:id="stk16" contextRef="#ctx0" brushRef="#br0">8718 6290 558 0,'0'0'325'3,"0"0"-212"5,0 0-5 0,0 0-57 0,0 0-16-2,0 0 1 3,0 0-8-2,23 116-6 1,-21-82 11-3,0 4 5 4,3-2 9-1,3-3-16-2,4-1-6 1,4-8-4 2,4-3-4-1,1-4-6-2,5 2 1 2,3-2 0 0,-5 0 0 0,8-4 2 0,-7-1-8-1,2 0 4 1,-3-5-5 0,5-1 1 8,-2-1-6-15,2-2 3 4,6 1-3 2,-2-4 2-1,3 3 2 2,5-1 1 1,0 1 1-1,-5-3 0-1,3 2 2-1,-4 1-2 5,-2-3 5-3,1 0-9-3,-7 0-2 1,1 0 0 2,-1 0 0-1,-5 0 3 1,-2 0-3 0,3 3 4-1,-7 18 13 2,2-1-1-2,-5 10-9 3,0 2 0-2,-6-6-3-1,2 0-2-3,-5-7 1 3,0-9 3 1,-4-7-4 0,0-3 1-2,0 0-3 2,3 0-1 0,0 0-1 0,4 0-10 0,1-15 1-2,5-19 11 3,3-1 4-2,4 0-4 1,-1 8 1 1,1 3 0 0,3 7 0-3,2-3 4 2,7 4-4-4,-3 5 0 7,13 0 2-4,0 4-1 1,13 7 2-4,6 0 1 9,16 0 5-6,4 12-7-2,2 1-3 2,-2-1 2-1,-12-12 0 3,-11 0-2-2,-8 0-4-1,-10-30 1 3,-9-16-2 1,-11-9 0-2,-9-6-9-3,-11 9-21 4,0 13-35-4,0 13-37 2,-39 14-43 5,19 12-32-5,-3 0-133-2</inkml:trace>
    </iact:actionData>
  </iact:action>
  <iact:action type="add" startTime="49153">
    <iact:property name="dataType"/>
    <iact:actionData xml:id="d17">
      <inkml:trace xmlns:inkml="http://www.w3.org/2003/InkML" xml:id="stk17" contextRef="#ctx0" brushRef="#br0">9822 8308 156 0,'0'0'374'1,"0"0"-184"8,0 0-15 0,0 0-73-4,0 0-13 4,0 0 3-2,0 0-16-1,51-32-12 2,-57 29 1 0,-36-3-10 0,-20 4 48-2,-5 2-55 3,4-4-26-3,3 4-18 3,12 0-4-1,8 0-5-2,1 0-86 2,34 0-160 0,-1 0-337 0</inkml:trace>
    </iact:actionData>
  </iact:action>
  <iact:action type="add" startTime="51259">
    <iact:property name="dataType"/>
    <iact:actionData xml:id="d18">
      <inkml:trace xmlns:inkml="http://www.w3.org/2003/InkML" xml:id="stk18" contextRef="#ctx0" brushRef="#br1">15526 6668 866 0,'0'0'101'3,"0"0"27"6,0 0-18-3,0 0-48 2,0 0 1 0,0 0 1 0,0 0 8-2,10 210 0 2,-10-125-8 0,0 5-14 0,0-4-13-1,0-15-19 0,0-9-13 1,0-13-3 0,0-19-2-2,0-13-8 2,0-14-34 0,14-3-57 0,1 0-46-2,1-17-32 3,-7-5-32-2,-6 2-216 2</inkml:trace>
    </iact:actionData>
  </iact:action>
  <iact:action type="add" startTime="51579">
    <iact:property name="dataType"/>
    <iact:actionData xml:id="d19">
      <inkml:trace xmlns:inkml="http://www.w3.org/2003/InkML" xml:id="stk19" contextRef="#ctx0" brushRef="#br1">15803 6545 71 0,'0'0'928'6,"0"0"-818"2,0 0 37 0,0 0-42-3,0 0-19 3,0 0-23 1,-151 61-9-1,89-47 2-2,-6-1-17 2,1 0-3 1,5-4-17-1,10-4-3-2,11 0-11 4,6-5-4-4,15 0-1 2,10 0 0-3,10 0-12 4,0 0-73-2,0 0-24 1,13 0-13-3,7 0-77 3,-4 12-231 1</inkml:trace>
    </iact:actionData>
  </iact:action>
  <iact:action type="add" startTime="52001">
    <iact:property name="dataType"/>
    <iact:actionData xml:id="d20">
      <inkml:trace xmlns:inkml="http://www.w3.org/2003/InkML" xml:id="stk20" contextRef="#ctx0" brushRef="#br1">16044 7522 521 0,'0'0'168'5,"0"0"22"2,0 0-35 1,0 0-31-3,0 0-19 4,0 0-24-1,30-154 2 0,-30 112-27-2,0-3-6 2,0-3-5 0,0 8-15 0,0 10-4-1,0 10-6-1,0 9-5 5,0-3-3-6,2 5-5 2,21 2-4 0,6-1 0 2,1 4-2-1,1 4-1-2,5 0-10 2,-4 0-67 0,4 0-39 0,-4 0-65-2,-28 0-70 2,-1 0-338 0</inkml:trace>
    </iact:actionData>
  </iact:action>
  <iact:action type="add" startTime="52808">
    <iact:property name="dataType"/>
    <iact:actionData xml:id="d21">
      <inkml:trace xmlns:inkml="http://www.w3.org/2003/InkML" xml:id="stk21" contextRef="#ctx0" brushRef="#br1">17169 5986 562 0,'0'0'248'7,"0"0"-61"1,0 0-55-1,0 0-57 0,0 0-30 1,0 0-13 1,0 0 22-2,-126 22-7 0,57 4-15 0,3-4-19 1,1 3-8 0,12-6-4-2,7 1 0 2,10-3-1 0,11-2 1 0,9 2 0-2,7-4 7 2,5 11 3 0,4 0 10 0,0 14-1-2,0 6 2 3,0 8-6-1,7 10 3 12,6 7-3-18,-8 0 4-2,6 0-1 9,-8 8-5-2,2 8 4-1,-1 4-6 2,2 10 0 0,4 3 1 5,-4 1-5-10,4 4 6 7,3-2-6-5,-6-10 0 2,6-7 0-2,-1-11-1 6,-1-9-5-5,-2-3-2 2,0-7 1-2,-2-5 2 2,-4-7 2 0,3-6 0-1,-2-10 2 0,-1-10-4 0,0-12-2 2,-3-5 0-1,0-3 2-3,4 0-3 3,6 0 2 1,9 0 1 0,4-3 3-1,6-11 2-1,3 3 0-1,9-2 8 3,2 0-4-5,2 6 9 5,-1 0-9-2,-2 2 3 5,-9 5-6-5,-8 0-3-1,-6 0-4 0,-6 0-2 1,-3 0 0 1,-7 0-4 1,-2 0-25-3,2 0-56 2,-3 0-56-3,0-26-99 4,0 9-54 0,0-5-351-3</inkml:trace>
    </iact:actionData>
  </iact:action>
  <iact:action type="add" startTime="53644">
    <iact:property name="dataType"/>
    <iact:actionData xml:id="d22">
      <inkml:trace xmlns:inkml="http://www.w3.org/2003/InkML" xml:id="stk22" contextRef="#ctx0" brushRef="#br1">17293 6112 528 0,'0'0'235'4,"0"0"-91"3,0 0-24 1,0 0-71 0,24 159-13-2,-20-123-5 2,-1 2-14 0,0 1-10 0,0-2-7-2,4 3 0 2,-3-1-22 0,8-3-66 0,-11-25-119-1,2-2-379 0</inkml:trace>
    </iact:actionData>
  </iact:action>
  <iact:action type="add" startTime="54018">
    <iact:property name="dataType"/>
    <iact:actionData xml:id="d23">
      <inkml:trace xmlns:inkml="http://www.w3.org/2003/InkML" xml:id="stk23" contextRef="#ctx0" brushRef="#br1">17904 6710 8 0,'0'0'598'6,"0"0"-420"2,0 0-17-1,0 0-66-2,0 0-16 6,0 0-24-5,65 93-19 1,-62-51-13 1,0 1-11 0,-3-4-10 0,1-8-2-1,2-3-7 0,4-8-38 1,3-3-65 0,-4-17-44-3,4 0-168 3</inkml:trace>
    </iact:actionData>
  </iact:action>
  <iact:action type="add" startTime="54363">
    <iact:property name="dataType"/>
    <iact:actionData xml:id="d24">
      <inkml:trace xmlns:inkml="http://www.w3.org/2003/InkML" xml:id="stk24" contextRef="#ctx0" brushRef="#br1">18550 7028 428 0,'0'0'129'3,"0"0"37"6,0 0-23-1,0 0-26 0,0 0-34-2,0 0-8 3,44 81-24-2,-36-47-3 2,-3 2-19-4,-1-2-12 3,3-7-16 0,-4-3-1 0,-1-4-4 0,6-7-26-1,-1-1-30 3,4 0-73-4,3-1-52 0,-5-11-120 1,-3 0-154 2</inkml:trace>
    </iact:actionData>
  </iact:action>
  <iact:action type="add" startTime="54699">
    <iact:property name="dataType"/>
    <iact:actionData xml:id="d25">
      <inkml:trace xmlns:inkml="http://www.w3.org/2003/InkML" xml:id="stk25" contextRef="#ctx0" brushRef="#br1">19144 7373 564 0,'0'0'215'7,"0"0"-62"1,0 0-66 0,40 178-51-3,-39-131 12 4,2-8-17 0,-3-1-16-2,6-11-8-1,-2-7-7 1,3-9 0 3,2-3-6-3,1-8-34 0,3 0-45-1,-1 0-78 4,-8-2-84-2,-2-6-52-2</inkml:trace>
    </iact:actionData>
  </iact:action>
  <iact:action type="add" startTime="55227">
    <iact:property name="dataType"/>
    <iact:actionData xml:id="d26">
      <inkml:trace xmlns:inkml="http://www.w3.org/2003/InkML" xml:id="stk26" contextRef="#ctx0" brushRef="#br1">18546 6107 469 0,'0'0'173'3,"0"0"-20"4,0 0-63 1,0 0-65 0,0 0 6 0,0 0 17-1,0-12-21 0,-32 12 8 1,-7 0 27 0,-5 13-1-2,4 21-9 3,3 6-15-2,17 11-7 3,11 3-7-6,9 1-9 4,9 4-1 0,39-5 1 0,16-9 2-2,8-14-3 2,5-20-7 2,0-11 0-3,-10-8-2 0,-11-46-4 1,-15-13-2 1,-25-9 0-2,-16-3 1-2,0 3-3 3,-25 12-4 0,-26 19-20 1,-7 19-64-4,26 26-118 4,5 0-299-2</inkml:trace>
    </iact:actionData>
  </iact:action>
  <iact:action type="add" startTime="55817">
    <iact:property name="dataType"/>
    <iact:actionData xml:id="d27">
      <inkml:trace xmlns:inkml="http://www.w3.org/2003/InkML" xml:id="stk27" contextRef="#ctx0" brushRef="#br1">17627 7297 419 0,'0'0'276'5,"0"0"-161"4,0 0-44-2,0 0-20 0,0 0 8 1,0 0-11 0,-160 123-8-3,120-76 11 4,11 3-7-2,14-4-2 2,15 1-2-4,0-5-2 5,31-9 1-3,32-7-18 2,10-18-7-4,-1-8 0 3,-4 0-6 0,-15-35-6 1,-8-19-1-2,-18-20-1 0,-9-8-13 2,-16-4-53-2,-2-1-30 1,0 61-71-2,0 8-140 4</inkml:trace>
    </iact:actionData>
  </iact:action>
  <iact:action type="add" startTime="56455">
    <iact:property name="dataType"/>
    <iact:actionData xml:id="d28">
      <inkml:trace xmlns:inkml="http://www.w3.org/2003/InkML" xml:id="stk28" contextRef="#ctx0" brushRef="#br1">19536 5766 684 0,'0'0'149'5,"0"0"3"2,0 0-76 0,0 0-28 2,0 0-12-1,0 0-20-2,139 32-2 3,-107-24-2-3,7 5 2 4,-9-1 6-5,1 2 4 2,-5-1-13 2,-3 5 0-2,-3 4-5 0,-5 7 3 0,1 9 0 2,-7 10 1-1,-1 9-5-2,-5 4 7 2,0 14 5 4,-2 9 4-7,-1 5 4 1,0 12-3 2,0 5 1 0,9 7-4 0,3 1-6-2,-1 4-6 3,7-2 6-2,1 3-2 2,-2-7-2-4,3-5 5 3,-1-10-4 0,-1-13-4 0,-4-6-3-2,-1-13 0 2,-3-13-1 1,0-10 0-4,-2-13-1 5,0-10-1-4,-3-10 1 3,-2-5 2-3,-3-4 2 0,0 0 3 2,0 0 6 0,0 0-5 0,0 0-5-2,0 0-4 5,0 5-2-6,0 3 1 6,-3-3 0-8,-15 1-2 5,-2-3 3 1,0-3-1-1,-4 0-16-3,1 0-57 4,-3 0-73-2,16 0-69 1,6 0-219-1</inkml:trace>
    </iact:actionData>
  </iact:action>
  <iact:action type="add" startTime="57159">
    <iact:property name="dataType"/>
    <iact:actionData xml:id="d29">
      <inkml:trace xmlns:inkml="http://www.w3.org/2003/InkML" xml:id="stk29" contextRef="#ctx0" brushRef="#br1">20382 6832 654 0,'0'0'192'6,"0"0"-16"2,0 0-68-1,0 0-33 0,0 0-15 0,0 0-14 1,171-6-12 1,-134 6-4-4,0 0-20 3,-9 0-7 1,-6 0-3-1,-9 0-19-2,-13 14-54 4,0 11-118-4,0-12-124 4,-6-1-435-6</inkml:trace>
    </iact:actionData>
  </iact:action>
  <iact:action type="add" startTime="57370">
    <iact:property name="dataType"/>
    <iact:actionData xml:id="d30">
      <inkml:trace xmlns:inkml="http://www.w3.org/2003/InkML" xml:id="stk30" contextRef="#ctx0" brushRef="#br1">20465 7085 594 0,'0'0'170'6,"0"0"-20"2,0 0-57-1,0 0-38-1,0 0-8 3,183 0-8-2,-144-4-22 3,-6 4-10-6,-3 0-7 4,-1 0-26 0,-4 0-56-2,-22 4-131 2,1-4-298 0</inkml:trace>
    </iact:actionData>
  </iact:action>
  <iact:action type="add" startTime="57685">
    <iact:property name="dataType"/>
    <iact:actionData xml:id="d31">
      <inkml:trace xmlns:inkml="http://www.w3.org/2003/InkML" xml:id="stk31" contextRef="#ctx0" brushRef="#br1">21527 6320 69 0,'0'0'626'5,"0"0"-484"2,0 0 29 2,0 0-93-2,0 0-38 3,0 0-20-6,31 227-1 4,-22-114 24 1,4-7-13-3,-3-7 10 1,3-8-14 0,-2-10-11 2,5-9-11-1,-3-15-2-2,2-15-2 2,-5-19-3-1,-3-14-10 0,5-9-33 1,-8 0-73 0,3-18-60 0,-2-28-48 0,-4-9-21-2,-1 2 35 3,0 5 53-2,0 8 155 1,0 12 5-2,0 8 113 2,0 10 10 0,0 2-42-1,-13 4-8 0,-4 4 1 0,-11 0 61 3,-14 0-13-3,-11 0-38-1,-8 0-15 1,-6 0 4 2,6 0-22-3,5 0-14 3,8 5-15-1,12-1 5 0,12-4-7 0,8 0-4-2,15 0 1 2,1 0-1-1,0 0-3 3,0-31 4-6,0-9-1 4,0-5-10 0,12 1-4 1,-4-5-2-4,0-4-16 4,-8-3-60 0,0 34-80-2,0 7-283-2</inkml:trace>
    </iact:actionData>
  </iact:action>
  <iact:action type="add" startTime="63911">
    <iact:property name="dataType"/>
    <iact:actionData xml:id="d32">
      <inkml:trace xmlns:inkml="http://www.w3.org/2003/InkML" xml:id="stk32" contextRef="#ctx0" brushRef="#br2">9040 10332 636 0,'0'0'230'6,"0"0"-112"0,0 0 4 2,0 0-44 0,0 0-25 0,0 0 12-2,0-10 11 2,0 10-12 0,-13-3-16 0,-5 0 6-2,-8 3 11 3,-7 0 1-3,-6 0-18 4,-3 0 7-5,-5 0-14 2,-9 0-8 2,-1 0-3-2,1 0-1 0,-5 0 0 1,0 3-9 2,-1-3 5-3,-4 0-5 1,0 0 2-2,0 0-9 3,1 0-6-2,-1 0-7-1,-4 0 0 2,3 0 0 0,-10 0 0 0,6 0 0-2,0-6 0 3,2 3 0-2,2 0 0 3,3-5 0-6,-2 6 0 4,-4-7 0 0,-1 4 0 0,-3-3 0-2,-7 5 0 2,-2-3 0 1,-1 0 0-2,0 3 0 1,-1 3 0-2,4 0 0 3,1 0 0-2,0 0 0-1,3 0 0 2,2 0 0 0,1 0 0 0,7 0 0-3,11 0 0 5,6 0 0-3,7 0 0 2,5 0 0-4,1 0 0 4,0 0 0-2,0-2 0 1,-5-4 0-2,-5 4 0 2,-5 2 0 0,-20 0 0 0,-10 0 0 0,-16 0 0-2,-20 10 0 3,-16 18 0-2,-16 0 0-1,-18 0 0 3,-10 4 0-2,-18-11 0 1,-1 3 0-2,9-4 0 4,11-3 0-4,29 2 0 4,17-6 0-6,37 2 0 5,33-4 0-2,28-5 0 2,20-1 0-4,7-5 0 2,6 0 0 1,0 0 0 0,0 0 0-2,0 0 0 2,0 0 0-1,0 0 0 2,0 0 0-3,0 0 0 2,-4 0 0 0,4 0 0 0,-3 0 0-2,-3 0 0 2,-16 0 0 0,-11 6 0 2,-16 3 0-6,1-5 0 4,4 5 0 1,8-9 0-2,7 0 0-1,15 0 0 2,4 0 0 0,7 0 0 0,3 0 0 0,-2 0 0-2,-12 0 0 4,-7 0 0-4,-13 0 0 0,-10 0 0 3,5-9 0-1,7 2 0 0,3-5 0-2,10 5 0 3,-1-3 0-3,6-1 0 4,-1 2 0-6,-4 1 0 5,-5-1 0-1,-4 1 0-1,-1-3 0-1,-7 2 0 2,-3-2 0 1,-11-2 0-1,-6-7 0 0,-7 0 0-2,-3-4 0 4,-5 0 0-3,-13-1 0-2,-12 5 0 3,-13 1 0 0,-17 4 0 0,-4 4 0-2,-8 2 0 4,8-1 0-4,6 4 0 4,7 1 0-6,7 5 0 4,13 0 0 0,13 0 0 0,20 0 0-1,15 5 0 0,18 1 0 2,18-4 0-2,9-2 0-2,4 0 0 3,0 0 0 0,0 0 0 0,0 0 0-2,-3 0 0 2,-15 0 0-1,0 0 0 2,-7 3 0-3,0-1 0 4,5 1 0-3,6 1 0 1,3-1 0-3,1-3 0 3,-3 2 0 1,4-2 0-2,-5 3 0 0,4 1 0 0,3-4 0 3,-4 2 0-4,6-2 0 2,-4 2 0-2,2 2 0 2,-1-4 0 0,8 0 0-2,-1 0 0 2,1 0 0 0,0 0 0-1,0 0 0 0,0 5 0 3,0 23 0-4,-3 12 0 4,0 18 0-6,-4 11 0 4,4 2 0 1,0 6 0-1,-6-1 0-3,1-4 0 4,1-1 0-1,-2-1 0 0,6 6 0 0,-1 5 0-2,4 1 0 3,-5-1 0-2,5-4 0-1,0-8 0 3,0-9 0-2,0-9 0 2,0-13 0-4,0-7 0 4,0-8 0-2,0-11 0 3,0-4 0-7,0-2 0 5,9 5 0 1,5 3 0-2,1 3 0-1,-1 3 0 3,7 0 0-1,-5-1 0-1,2 3 0-1,-3-5 0 2,-1-4 0 1,0-3 0-2,0-3 0-1,3 6 0 2,15-3 0 1,3 5 0-1,7-2 0-3,10 1 0 5,-1 1 0-3,16-7 0 3,4-2 0-7,8-6 0 5,6 0 0 1,4 0 0-1,-2-9 0-2,-3-11 0 2,-1 0 0 0,-5 5 0 0,-2 3 0-3,5 4 0 4,3-4 0-2,3 3 0 0,0-2 0 0,-3-1 0 2,-1 5 0-2,-9-2 0 2,2 1 0-4,-5-1 0 5,3 7 0-4,2-2 0 4,-2 4 0-6,0 0 0 4,-1 0 0 1,4 0 0 0,0 0 0-3,6 0 0 1,2 9 0 2,-1-1 0-2,9-2 0 1,-3 3 0-2,-3-2 0 3,4 1 0-2,-7-1 0-1,-4 5 0 2,0-5 0 0,-6 7 0 0,5-5 0-2,-2-1 0 4,7 4 0-4,0-10 0 5,0 1 0-8,-4 0 0 6,-3-3 0-2,0 0 0-1,-5 0 0 2,-1 0 0 1,-1 0 0-1,1 0 0-1,3 0 0 1,3 0 0-2,2 0 0 3,1 0 0-2,-4 0 0-1,3 0 0 2,0 0 0 0,-3 0 0 0,7 0 0-2,-5 0 0 5,-2 0 0-6,-5 0 0 5,-2 0 0-6,-5 0 0 5,0 0 0-2,-3 0 0 1,-5 0 0-2,5 0 0 2,1 0 0 1,-1 0 0-2,13 0 0 1,2 0 0-2,-4 0 0 3,5 0 0-2,-2 0 0-1,-1 0 0 2,9 0 0 0,-2 0 0 0,-4 7 0-2,-6 0 0 4,3 3 0-3,-10-3 0-1,5-1 0 1,-2 2 0 1,1-5 0 1,4 5 0-4,2-3 0 3,5-1 0 0,-4-1 0 2,-1 0 0-4,-3-1 0 1,-1 1 0 0,-2-1 0 2,-5 5 0-2,-6-7 0-1,2 0 0 2,1 0 0 0,-2 0 0 1,1 0 0-4,2 0 0 5,0 0 0-4,-2 0 0 4,2-9 0-6,-4 1 0 5,-6 5 0-2,1-1 0-1,-12 3 0 2,-6 1 0 0,-7 0 0 2,-4 0 0-3,-7 0 0-3,-3 0 0 4,-8 0 0 0,-2 0 0-2,1 0 0 3,-4 0 0-2,0 0 0 1,0 0 0 0,0 0 0-2,0 0 0 4,0 0 0-4,0-4 0 3,0 2 0-4,0-7 0 3,0-10 0 1,6-10 0-2,1-15 0 0,-1-12 0 1,-5-12 0 2,-1-16 0-5,0-8 0 2,0-5 0 0,0-1 0 2,-1 3 0-1,-12 7 0-3,0-2 0 4,4 3 0-1,-3-1 0-1,-1 2 0-1,-3-1 0 4,5 6 0-4,2 10 0 3,5 7 0-4,1 19 0 4,3 5 0-2,0 9 0 2,-4 3 0-4,4 0 0 4,-3 6 0-1,3 8 0-1,0 4 0-1,0 5 0 2,0 5 0 0,-3 0 0 0,3 0 0-2,-3 0 0 2,0 0 0 0,-1 0 0 0,-1 0 0-2,-3 0-116 3,-10 0-155-2,12 0-91 2,2-8-570-3</inkml:trace>
    </iact:actionData>
  </iact:action>
  <iact:action type="add" startTime="67724">
    <iact:property name="dataType"/>
    <iact:actionData xml:id="d33">
      <inkml:trace xmlns:inkml="http://www.w3.org/2003/InkML" xml:id="stk33" contextRef="#ctx0" brushRef="#br2">9308 11092 800 0,'0'0'161'6,"0"0"-36"0,0 0-41 3,0 0-21-2,0 0 30 2,0 0 29-1,0 0-12-1,43 14-24 0,-18-9 4 1,11 4-11 0,5-1-15-3,2 1-20 4,9 0-2-1,12-5-6 0,9-4-7-2,8 0-10 2,6 0-19 0,-3 0 0 2,3 0 0-5,-3 0 0 3,0 0 0 0,12 0 0 0,4 0 0-2,11 0 0 2,23-7 0 0,14-5 0-2,10-5 0 5,27 1 0-6,8-5 0 5,19 6 0-4,14-5 0 0,14-1 0 3,5 5 0-2,9 2 0-1,5 8 0 2,8 1 0 0,20 1 0 0,3 4 0 0,-7 0 0-2,1-2 0 2,-7-4 0 0,-22-1 0-2,-4-6 0 2,-14 4 0 0,-8-1 0 0,0-2 0 0,-4 1 0 0,-5 0 0-2,-14-2 0 4,-6 4 0-6,2-8 0 5,-5 3 0-2,0-3 0 1,-3 0 0 0,-7 0 0-2,5 0 0 3,8 0 0-2,10 4 0 0,1 1 0 0,11 9 0 2,0 1 0-2,-2 2 0 1,14 0 0-2,-5 0 0 2,4 0 0 0,8 0 0-2,-1 0 0 5,5 0 0-6,13-11 0 6,3-1 0-8,3 1 0 4,-13 0 0 1,-14 1 0 1,-6 3 0-2,-17-4 0 0,-9 2 0 1,-5-5 0 0,-15-3 0-3,8-6 0 4,-9 1 0-1,-10 2 0 0,-6 7 0-3,-14 3 0 3,-10 8 0 1,-13 2 0-2,-10 0 0-1,-11 0 0 4,-14 0 0-4,-15 0 0 4,-7 0 0-6,-5 0 0 5,-5 0 0-1,4 0 0 0,5-22 0 1,3-6 0-4,1-15 0 4,4-14 0-2,2-18 0 1,-2-30 0-2,6-24 0 5,0-39 0-6,-3-34 0 1,-1-37 0 3,-15-21 0-1,-11-13 0 1,-14 8 0-5,-12 1 0 6,-13 11 0-4,-10 8 0 4,-6 3 0-6,-2 12 0 4,0 14 0 1,0 16 0-2,0 20 0-1,0 15 0 2,0 7 0 1,0 12 0-2,0 8 0-1,0 4 0 2,0 9 0 0,0 8 0 0,0 4 0-2,2 10 0 2,7 2 0 0,-5 2 0 0,6 1 0-2,3-7 0 4,0 4 0-4,-3 0 0 4,1 5 0-4,-4 7 0 0,-7 5 0 2,0-1 0 0,0 0 0-2,0 4 0 2,0 0 0 1,-9 11 0-2,-4 4 0 0,-3 5 0 0,-3 5 0 1,-3 0 0 0,-6-3 0-2,-10-6 0 2,-9-6 0 0,-6-1 0 0,-4-10 0-2,1 1 0 4,1 5 0-4,-5 5 0 4,7 7 0-4,0 8 0 0,-5-3 0 2,-1 5 0 0,-9 9 0 0,-8 6 0-2,-8 5 0 4,0 9 0-4,-1 3 0 3,-8 0 0-4,-3-2 0 4,-21 3 0-2,-8-11 0-1,-11-2 0 3,-9-11 0-2,-1-11 0 1,4-8 0-2,-8-6 0 4,5-9 0-4,6 3 0 4,7 2 0-6,6 10 0 4,6 8 0 0,8 9 0 0,4 9 0-1,3 16 0 1,5 10 0 0,12 12 0-1,4 0 0-1,7 0 0 2,7 10 0 0,4 9 0 0,-4 1 0 0,-5-1 0-2,-5-6 0 2,-10 0 0 1,-10-9 0-4,-1 0 0 5,-11-4 0-4,-1 0 0 3,3-4 0-4,7-20 0 3,12 1 0 0,15-1 0 0,15 4 0-1,11 3 0 0,6 6 0 2,2 2 0-2,1 4 0-1,1-2 0 2,4 5 0 1,-1-1 0-2,-2 0 0-1,6 3 0 2,-3-2 0 0,5-1 0 0,-2-7 0-2,-3 3 0 5,-8-8 0-6,-9 0 0 5,-5-6 0-6,-12 1 0 4,3-5 0 0,-7 0 0 1,2-2 0-3,-1 2 0 2,1-2 0 1,-5 0 0-3,2-1 0 2,-5-4 0-1,0 4 0 1,-5 0 0 0,1-1 0-3,-5 8 0 3,10-2 0 0,6 2 0 1,9 8 0-4,11 4 0 5,12 4 0-4,14 0 0 4,3 2 0-4,4 1 0 0,3-5 0 2,-2 4 0 0,3 1 0-1,-4-7 0-1,-1 3 0 4,-2 1 0-4,-6-7 0 0,-7-1 0 2,-12-7 0 0,-4-2 0 1,-18-5 0-1,-4 3 0-2,-13-6 0 2,-10-2 0-1,-6-5 0 0,-8-7 0 2,-5-6 0-2,-3-1 0 1,0 3 0-2,-6 2 0 2,-12 2 0 0,-3 4 0 0,0-2 0-3,11 5 0 4,0 3 0 0,1-1 0-3,-1 4 0 0,5 0 0 3,-1 0 0-2,5 3 0 2,4-4 0-4,4 0 0 4,6-6 0-2,11 2 0 2,5-4 0-4,13 1 0 6,3-3 0-6,1 3 0 5,5-6 0-6,-1 0 0 5,2-2 0-2,2 4 0 2,4 4 0-3,-3 4 0 2,3 8 0 1,0 8 0-3,-2-1 0 5,-4 4 0-8,-11 3 0 6,-5-1 0-1,-4 4 0-3,-7-7 0 4,-3-1 0-1,-8 4 0 0,-13-6 0-3,-13 4 0 5,-4-4 0-4,-2-1 0 2,-7 3 0-1,-2-1 0 1,2 2 0 0,-1 0 0 0,-3 2 0-1,2 3 0 0,2 4 0 2,4 6 0-2,-5-1 0 0,-1 3 0 0,-1 0 0 3,-2 0 0-3,8 0 0 0,2 0 0-1,1 9 0 2,5-1 0 0,3 4 0-2,-1-4 0 4,11-1 0-4,5-1 0 4,5 1 0-3,10-2 0-2,6 0 0 3,4 7 0 0,2-7 0-1,8 2 0 0,-1-5 0 2,5 1 0-2,-2-3 0-1,-5 0 0 2,2 0 0 0,-7 0 0 0,2 0 0-2,-1 0 0 2,-5 0 0 0,12 0 0 0,2 2 0-2,-2 6 0 4,9 1 0-4,-2 4 0 3,2 4 0-4,2 1 0 3,-2-1 0 1,0 0 0-2,-2-1 0 0,5 0 0 0,9-3 0 2,2-1 0-2,5-5 0 3,4 1 0-6,0-4 0 4,12-3 0 0,6-1 0-2,-1 0 0 2,11 0 0-1,-3 0 0 1,-1 0 0-2,-9 0 0 3,-3 0 0-2,-8 0 0 1,-6 0 0 0,-1 4 0-2,-6 2 0 2,4 0 0 0,-4 5 0-1,1 0 0 0,-1 0 0 3,4 1 0-4,0-7 0 4,7 3 0-6,-8-5 0 4,1 1 0 0,-1-3 0-2,-5 8 0 2,-4 0 0 0,-2 0 0 0,-5-1 0-2,5 1 0 4,0-4 0-4,13-3 0 2,0 4 0-2,15-6 0 2,10 4 0 0,4 1 0 0,5-3 0-1,7 1 0 0,3 0 0 2,1-1 0-2,-6 2 0-1,-3 7 0 2,-1 8 0 0,-6 3 0 0,-5 10 0-2,-5 2 0 2,-8-1 0 0,1-1 0 1,-4-7 0-4,8-9 0 3,5-5 0 0,2-1 0 0,-1-3 0-1,2 5 0 1,1-7 0 0,1 1 0 1,13-4 0-2,4-2 0-2,2 0 0 5,2 0 0-4,-6 0 0 0,-4 0 0 2,1 0 0 1,-5 0 0-2,-1 0 0 0,7 0 0 0,5 0 0 2,1 0 0-1,7 0 0-3,-3 0 0 4,3 0 0-2,-3 0 0 1,0 0 0-2,-1 0 0 2,0 0 0 0,-5 0 0 0,-1 0 0-1,0 0 0 0,-6 4 0 3,-4 1 0-4,-4 1 0 1,0-1 0 1,-2 1 0-1,5-3 0 2,5-3 0-4,6 0 0 4,0 0 0-2,0 0 0 1,0 0 0-2,-10 0 0 3,-4 0 0-1,-2 0 0-1,6 3 0 0,5 0 0 0,2-3 0 2,9 0 0-2,-5 0 0 1,5 0 0-2,-9 2 0 5,-9 7 0-6,-10-1 0 2,0 7 0 0,1 2 0 2,4-7 0-2,9 1 0 0,9-4 0 1,6-5 0-1,3-2 0 2,0 0 0-4,0 0 0 3,0 0 0 0,0 0 0 0,0 0 0-2,0-6 0 2,0-13 0 1,0-3 0-2,17-8 0 1,-1-4 0-2,8-1 0 4,-4-1 0-4,0 1 0 1,0 3 0 0,7 2 0 2,0 3 0-1,11 5 0-3,1-4 0 4,1 7 0-1,1 4 0 0,-5 4 0-3,-4 3 0 4,-7 3 0-2,-8 1 0 2,-4 4 0-4,-10 0 0 3,-3 0 0 0,0 0 0 0,0 0 0-1,0 0 0 0,0 0 0 3,-3 4 0-4,-23 18 0 1,-3 5 0 1,-6 5 0 0,-5 1 0 0,2 6 0-3,-5-2 0 4,4 0 0-1,-2 0 0 1,5-5 0-5,2 0 0 4,7-4 0 0,9-2 0 0,2-9 0-2,11-10 0 2,0-1 0 0,2-6 0 0,3 0 0-1,0 2 0 0,0-2 0 2,0 0 0-2,0 0 0-1,0 0 0 2,0 6 0 0,0 1 0 0,0 3 0-1,29 4 0 0,6-2 0 2,12 1 0-1,9 4 0-3,5-5 0 4,3-2 0-1,-5-4 0 0,-5-6 0-3,-11 4 0 4,-15-4 0-2,-12 0 0 2,-12 0 0-3,-4 0 0 1,0 0 0 3,0 0 0-4,0 3 0 0,0 7 0 3,12 10 0-2,9 12 0 2,13 7 0-4,5 6-52 4,2 6-119-1,2 7-66 1,-36-35-59-5,5-2-396 5</inkml:trace>
    </iact:actionData>
  </iact:action>
  <iact:action type="add" startTime="77829">
    <iact:property name="dataType"/>
    <iact:actionData xml:id="d34">
      <inkml:trace xmlns:inkml="http://www.w3.org/2003/InkML" xml:id="stk34" contextRef="#ctx0" brushRef="#br0">4545 12646 277 0,'0'0'311'6,"0"0"-179"0,0 0-28 2,0 0-30 0,0 0-21 0,0 0 2-2,0 0-1 3,91-106-10-2,-75 91 10 2,7-2-3-4,-1 0-1 2,1 2-4 2,3 2-8-2,2-4-14 0,-1 3-10 1,5 1-3 0,1-2-5 0,-2 6 6-2,2 1 4 2,8 3 2-1,2 5 0 2,5 0-4-1,0 0-2-1,0 0-3 1,4 0 3 0,0 0-6-2,2 0-1 3,-2 0-3-2,2 0-1 3,1 0 0-6,0 0-1 4,1 0 1 0,-3 0-1 0,-1 0 1-2,-2 0 1 2,-6 5 1 1,-2 10 5-2,-6 2 4 1,-1-1-8-2,-5 1-1 4,1 0 2-4,-6 2 0 2,-1-2-2-2,-6-6-1 2,-8 0 6 0,-6-7-6-2,-1-4 5 2,-3 0-5-1,0 0 0 3,0 0-2-6,0 0-4 4,0 0-2 0,0 0-2 0,0 0 2 0,0 0 1-2,-3-15 5 2,-24-15 0 1,-10-4 2-2,-6-3-1 0,-2-1-1 0,0-9 0 2,4 10-2-4,9 5 1 4,3 7-2-1,3 8-1 0,12 5-2-3,-1 0 3 5,4 7 0-3,6 3 2 1,3-2 1-2,2 4 0 1,0-2 0 1,0 2 1 0,0 0 3-2,0 0-3 2,0 0 6 1,0-2-4-2,0 2 2 0,11 0 2 0,21 0-6 2,9 0 5-1,-1 15-1-2,4 5-1 2,2 4 6 1,-5 0-2-2,-8 2 2-1,0-7 5 3,-9 1-1-2,-9-6-3 3,-4-5 2-6,-10-3 3 3,-1-1-1 2,0 1-7-2,0 11-3-1,0 13-5 3,-27 11 8-1,-14 3-6 0,-3-4 6-3,1-5-2 4,1-1 0-1,10-9-4 0,-4-3 0-3,8-3-2 4,4-4-2-2,9 0 0 2,-2 5-15-4,8 2-87 5,9 9-70-4,0-20-149 3,0 2-787-4</inkml:trace>
    </iact:actionData>
  </iact:action>
  <iact:action type="add" startTime="80258">
    <iact:property name="dataType"/>
    <iact:actionData xml:id="d35">
      <inkml:trace xmlns:inkml="http://www.w3.org/2003/InkML" xml:id="stk35" contextRef="#ctx0" brushRef="#br0">6409 12239 734 0,'0'0'159'6,"0"0"-34"0,0 0-37 5,0 0-32-5,0 0-21 3,0 0-8-4,0 0 6 3,191 0 2 0,-158 0-7 0,7 0 3-2,-4 0 4 2,12 0-3 1,0 0-15-2,8 0 2-1,8 0-13 2,-3 0 4 0,8 0 1 0,2 0 3-2,6 0 8 3,0-3-5-1,3-1-10 0,-6 3 1-2,-3-6 2 4,1 5-5-4,-5-5 2 4,-2 2-4-6,5-6-1 4,-7-4 0 0,7 2-2 0,-3 2 1-2,-4 5-1 2,4 3 4 1,-9 3-3-2,6 0 6 0,-8 0-5 0,-2 0 2 1,3 0-2 0,-7 20 1-2,7 4-2 2,-1 3 0 1,4 3 0-2,4 1 0-1,-6 0 1 4,1-5 0-4,5-4-1 4,-3-2 0-5,-2-3-1 2,9-1 1 2,2 4-1-2,-2 1 0 2,3 3 1-4,-10-1-1 4,-5 5 0-1,-3-6 2-2,-10 0-1 1,-7 1-2 2,-7-2 2-1,-1-2-1-2,-8-1 0 3,0 1-1-2,-7-6 1 1,-5-5-1-3,-5-1 1 1,1-5 0 3,-4-2 1 0,0 0-1-5,0 3 0 4,0-3-1 0,0 0 0 0,0 0 1-2,0 0-2 2,0 0-2 1,0 0 2-2,0 0-3-1,-20 0 2 3,-21 0 1-1,-7 0 2 0,-5 0-2-2,-4 0 1 2,0 0 0 0,1 0-1 0,-1 0 3-2,-1-3-4 4,2-6 3-4,5 3 0 3,8-1-3-4,14 1 3 3,11 4-2 0,7 2 1 0,8 0 1-2,-2-4 0 2,5 4 0 0,0 0 0 0,0 0 3-3,0 0-3 4,0 0 1-1,0 0 0 0,0 0 5-2,19 0-1 2,35 0-3 1,7 19-2-2,11 2 2-1,4-5 3 4,3-2 1-4,1 1 2 3,-6-4-4-4,-7-9 1 3,-11 1-4 0,-15-3 5 0,-8 0-1-1,-10 0-4 0,-5 0 3 2,-2 0-4-2,-2 0 2-1,2-7-2 2,4-14 0 0,-7-12-2 0,-5-1 2-2,0-9-1 3,-8-2 0-1,0 6 1 0,0 3-2-3,-13 10 1 6,0 7 0-6,3 10-3 4,6 9-38-4,-9 0-78 3,7 0-100 0,-1 6-109 1</inkml:trace>
    </iact:actionData>
  </iact:action>
  <iact:action type="add" startTime="86706">
    <iact:property name="dataType"/>
    <iact:actionData xml:id="d36">
      <inkml:trace xmlns:inkml="http://www.w3.org/2003/InkML" xml:id="stk36" contextRef="#ctx0" brushRef="#br0">17933 17994 874 0,'0'0'205'5,"0"0"-11"3,0 0-28 0,0 0-48 0,0 0-8-3,0 0-40 4,0 0-2-1,200-3-17 1,-109 0-1-4,22-8-13 3,15-3-4 0,22 2-5 0,18-1-10-2,2 7 2 2,-15-5-15 0,-14 11-5 1,-33 0 0-2,-19 0 0 0,-20 0 0 3,-19 0 0-4,-15 0 0 0,-12 0 0 2,-12 0 0 0,-9 0 0 0,-2 0 0-3,0 0 0 4,0 0 0-2,0-9 0 4,-36-14 0-8,-41-16 0 5,-38-18 0 1,-24-4 0-1,-9-11 0-2,-5 1 0 1,0-2 0 2,4 8 0-1,20 1 0 0,17 8 0-3,24 13 0 4,21 13 0-1,27 10 0-3,19 8 0 4,13 10 0-2,8 2 0 2,0 0 0-4,0 0 0 5,0 0 0-4,0 0 0 4,0 0 0-6,13 26 0 5,33 26 0-2,18 22 0 1,8 15 0-1,12 18 0 1,8 11 0 0,-1 12 0 0,-2-3 0-2,-10-9 0 1,-18-26 0 2,-10-14 0-2,-18-19 0 0,-8-14 0 0,-9-19 0 1,-6-8 0 0,-4-18 0-2,-2 0 0 3,-4 0 0-2,3 0 0 2,1 0 0-4,12-44 0 3,5-37 0 1,2-37 0-1,0-28 0-2,-6-15 0 2,-5-2 0 0,-3 5 0-1,-4 16 0 1,-2 23 0-1,5 27 0 0,-5 33 0 2,-2 22 0-3,2 12 0 2,-3 18 0-1,0 3 0 1,0 4 0-2,0 0 0 3,0 0 0-2,-4 0 0 2,-52 36 0-4,-29 26 0 3,-38 26 0 1,-14 13 0-1,-8 11 0-2,5 8 0 2,12 4 0 1,18-10 0-3,23-20 0 2,18-16 0-1,21-13 0 2,12-21 0-2,18-20 0-2,8-12 0 3,10-11 0 0,0-1 0 0,7 0 0-1,53-7-92 2,34-40-148-1,-35 12-120 1,-6-1-339-4</inkml:trace>
    </iact:actionData>
  </iact:action>
  <iact:action type="add" startTime="88290">
    <iact:property name="dataType"/>
    <iact:actionData xml:id="d37">
      <inkml:trace xmlns:inkml="http://www.w3.org/2003/InkML" xml:id="stk37" contextRef="#ctx0" brushRef="#br0">27121 2354 790 0,'0'0'156'5,"0"0"-22"3,0 0-18-2,61 149-51 2,-51-23-10 0,3 32 30 0,2 19-12-2,8 25-13 2,4 23-7 0,14 31-6 0,8 48-7 0,21 55-11-1,14 57-8 1,6 62-1 0,1 31 2-1,-1 19 0 0,-7 3-7 3,-14-19 2-4,-4-37 4 1,-21-34-3 0,-21-24-4 2,-19-22 4-2,-4 1-11 0,0-13-1 0,-8-30 6 2,-21-27-11-1,-5-13 5-3,-2-21-6 4,-4-11 2-1,3-13-2 0,0-28 1-3,-2-21-1 3,-2-13 3 0,-3-19-1 0,-3-4-2-1,-3-8 1 0,3-8 0 3,-6-11-2-4,10-3 2 1,-1-13-1 0,4-14 0 1,4-12 1 1,1-9-2-4,1-15 1 5,1-11-1-3,1-15 1 1,0-8-3-3,-4-5 3 5,-7-3-3-4,-4-8 2 4,-6-3 1-5,-8-5 0 2,-9 7-4 2,-14 8 4-1,-13 15 3-1,-15 13-2-1,-11 15 1 4,3 11 1-4,-6 8 4 1,4 1-4 0,3-5 4 2,3-7-1-2,-1-3-2-1,1-5-4 2,-7 2 8 0,1 7-7 2,-4-4 6-5,-5 4-3 5,-9-4 2-5,-17-2 0 4,-11 3-3-3,-6 3 1 2,-3-5-4-1,-7 5 1 1,3-10 1-2,4-8 6 1,0-7-7 4,12-3 3-6,7-4-4 1,4 2 8 2,5 0-3 0,11 1 2 0,11-2-1-2,9-3-3 2,14-4 3 0,1-7-6 2,9-7 0-6,-2 1 0 5,8-5 0-1,-9-5 0 0,-3 1 0-2,-3-2 0 2,-15 0 0 0,-2-12 0 0,-5-6 0-1,1 1 0 0,8-3 0 3,-2 0 0-5,7 3 0 1,-5 7 0 3,1 8 0-1,-1 5 0 0,5-4 0-3,0-6 0 5,4 2 0-3,3-5 0 2,-1-4 0-5,10-4 0 5,5-10 0-2,23-3 0 2,16-1 0-3,21-5 0 2,18 0 0-1,11 0 0 1,1 0 0 0,0 0 0-2,0 0 0 2,0 0 0 0,0 0 0-2,0 0 0 2,1 0 0 0,18-15 0 0,6-15 0-1,4-6 0 1,10-6 0 0,-7-5 0 1,7-8 0-5,2 5 0 4,-8-12 0 1,6 5 0-1,-8 5 0-1,-4 4 0 0,-1 8 0 1,-1 7 0 0,-8 5 0-1,-1 1 0 0,-3 9 0 1,-3 6 0 0,-7 7 0-3,-3-1 0 4,0 6 0-2,0 0 0 1,0 0 0-2,0 0 0 2,0 19 0 1,-30 30 0 0,-19 20 0-4,-5 13 0 6,-7-1 0-5,4 7 0 3,4-7 0-3,9 1 0 1,8-15 0 1,13-22 0 0,16-13 0-1,1-24 0-1,6-3 0 4,0 0 0-5,25 15 0 2,40 9 0 1,25 11 0 0,20-4 0 0,7-6 0-3,3-10 0 4,-5-3 0-1,-18-9 0 1,-22-1 0-5,-17-7 0 5,-14 0 0-1,-11 0 0-1,-12 0 0 1,-11 5 0-2,-7-5 0 2,-3 2 0 0,0 1-126-1,0-3-79 0,-24 0-97 4,6 0-59-5,-7 0-579-1</inkml:trace>
    </iact:actionData>
  </iact:action>
  <iact:action type="add" startTime="92879">
    <iact:property name="dataType"/>
    <iact:actionData xml:id="d38">
      <inkml:trace xmlns:inkml="http://www.w3.org/2003/InkML" xml:id="stk38" contextRef="#ctx0" brushRef="#br0">10340 16834 471 0,'0'0'326'6,"0"0"-212"1,0 0 10 0,0 0-41 1,0 0-41 0,0 0 1-2,0 0-13 2,0 0-2 0,-25 4 27 0,-11 9 5 0,-5-11-13-2,-5 9-4 3,-8 0-12-2,-5-3-1 2,-9 9-1-4,0-12-9 3,-5 2-1 0,-1-4-9 0,5-3-3 0,8 0 0-1,4 0-4 1,17 0 1 0,12 0-2-1,4 0 3 0,16 0-2 1,4 0 0-1,1 0-2-1,3 0 0 3,0 0-1-2,-6 0 0 2,-2 0-4-5,-5 2 4 8,0 1 0-6,-5 3-1 2,-1 0 0-2,2 1 0 1,4 3-3 2,6-7-6-1,4 2 8-2,-2-5 1 2,1 0 1 0,4 0 0 0,0 0 0-2,0 5 2 1,-1 2-1 1,-2 6-2 1,-5 6 1-3,4 7 0 2,0 0 1-1,4 1 3 2,0 1-2-3,0 1-1 4,0-2 3-4,0 5-4 3,0-4 3-5,0 6-1 5,0 3-1-2,0-7-1 2,0 7 0-3,0 2 1 2,0-3 1 2,0 9-1-4,0 6 3 2,0-3-1-2,0 1 1 4,0-2-2-4,0-2 3 0,0-4 3 2,0-3-3 0,0 1 3 0,0 2 2-2,0 4-1 4,0-5-3-4,0 7-3-1,0-8 5 4,0 4-6 0,-5-4 1-2,5-2 0 1,0-6-1-1,0-5 0 1,0-7 0-1,0-2 1-2,0-9-2 4,0 4 8-2,0-7-6 1,0-5 7-2,0 0-2 2,0 0-2 0,0 3 1 1,0-1-5-2,0 7 3-1,0 2-5 4,0-3 0-4,5 4 2 0,0 0-4 3,-2-5 2-2,2-1 0 1,-2 0 1-2,0-6-1 3,7 5-2-2,-3-5 0 3,5 3 2-6,-8 0 0 5,3-1 2-2,-4 3-1 1,4-5 1 0,-4 8-1-2,0-4 0 2,1-4-1 0,5 5 0 1,-5-1 0-4,8 0 0 5,-10-4 0-4,-2 2 0 1,2-2-2 0,-2 0 4 1,0 5-2 0,5-5 0-2,-5 6 1 2,3 0-2 0,-3-1 0 1,3-2 1-4,-3-3 0 4,0 0 2-2,1 0-2 2,-1 0 2-3,0 0 1 1,6 0-1 1,-3 0-2 0,1 0 1 1,16 5 0-4,4-5 0 6,12 0 0-5,7 0 4-1,7 0 1 4,2 0-4-1,7 0 3 0,5 0-4-2,-5 0 1 2,-1 0-2 0,-1 0 0 1,-3-8 1-4,-1 3-1 4,-6 5 0-2,-4-6 1 1,-4 6 3-2,-10-6-3 2,-1 6-1-1,-12 0 2 2,0 0-1-3,-8 0 1 1,-5 0-1 4,-1 0 3-6,-2 0-3 1,3 0 5 2,-3 0-5 0,0 0 2 1,0 0-3-3,0 0 0 1,0 0 1 2,0 0-1-1,0 0 0-3,0 0 0 3,0 0 0 0,0 0 0 1,0 0 0-3,0 0 0 1,0 0 0 2,0 0-2-2,0-7-3 1,0-6-2-2,4-9-3 5,2-5 10-6,1-16 0 2,-1-2 0 0,-5-11 0 2,8-17 0-1,-6-4 0-2,1-4-3 2,0-1 3 0,-1 1-1 1,0 12 0-4,0 7-1 3,0 6 1 0,-3-1 1 1,4 0-1-4,-1 8 3 3,-1-8-4 0,-2-4 2 0,0-1 0-1,0 2 0-1,0-2 0 4,0 6 1-3,3 0-1-2,-3 5 0 4,0 3 0-1,0 8-1 0,0 10 1-2,5 8 0 2,-5 7 0 0,0 11-2 1,0 4 1-4,0 0-21 2,0 0-37 1,0 0-37 0,0 0-25-2,0 0-68 2,0 0-11 0,0 10-592 0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11:56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66">
    <iact:property name="dataType"/>
    <iact:actionData xml:id="d0">
      <inkml:trace xmlns:inkml="http://www.w3.org/2003/InkML" xml:id="stk0" contextRef="#ctx0" brushRef="#br0">9770 8482 0,'139'0'50,"-69"0"-43,-35 0 4,0 0-6,-1 0 9,1 0-11,35 0 8,-36 0-6,1 0 2,69 0 0,-69 0 3,70 0-2,-1 0 2,35 0-4,-70 0 2,36 0-1,-36 0 3,1 0-4,-1 0 6,-34 0-8,0 0 3,0 0 67,34 0-66,-34 0-3,35 0 6,-36 0-3,71 0-2,-36 0 4,-34 0-4,0 0 2,34 0 0,-34 0 8,35 0-10,-36 0 4</inkml:trace>
    </iact:actionData>
  </iact:action>
  <iact:action type="add" startTime="4856">
    <iact:property name="dataType"/>
    <iact:actionData xml:id="d1">
      <inkml:trace xmlns:inkml="http://www.w3.org/2003/InkML" xml:id="stk1" contextRef="#ctx0" brushRef="#br0">9666 11055 0,'35'0'29,"0"0"4,34 0-7,-34 0-20,0-35-1,69 35 6,-34 0-6,34 0 6,35-35-2,0 1-2,-35 34-2,1-35 3,-1 35 2,0 0 2,1 0-9,-71 0 4,36 0 3,-35 0-1,-1 0 3,1 0 123,0 0-121,0 0-3,-1 0-6,1 0 6,0 0-5,35 0 2,-1 0 0,1 0 0,-36 0-1,1 0 1,0 0 2,0 0 0,0 0-4</inkml:trace>
    </iact:actionData>
  </iact:action>
  <iact:action type="add" startTime="6272">
    <iact:property name="dataType"/>
    <iact:actionData xml:id="d2">
      <inkml:trace xmlns:inkml="http://www.w3.org/2003/InkML" xml:id="stk2" contextRef="#ctx0" brushRef="#br0">9770 13384 0,'70'0'53,"-1"0"-44,1 0-2,-35 0 1,34 0-3,36 0 5,-1 0-2,35 0 1,-35 0-4,-34 0 4,34 0-2,0 0 2,1 0-1,-36 0 1,36 0-2,-71 0-1,1 0 2,0 0 0,0 0 8,34 0 0,-34 0-1,0 0-5,0 0-3,-1 0 2,1 0-3,0 0 4,0 0 109</inkml:trace>
    </iact:actionData>
  </iact:action>
  <iact:action type="add" startTime="7683">
    <iact:property name="dataType"/>
    <iact:actionData xml:id="d3">
      <inkml:trace xmlns:inkml="http://www.w3.org/2003/InkML" xml:id="stk3" contextRef="#ctx0" brushRef="#br0">8449 18425 0,'35'0'71,"0"0"-64,-1 0 1,1-35 0,35 35 1,-1-35 2,-34 35-6,35 0 2,-1 0 2,-34 0-2,34-35 8,1 35-4,-35 0-7,34-34 6,36 34-1,-1 0-1,-69 0-1,-1 0 2,36 0-3,-1 0 2,-34 0 1,0 0-1,0 0-2,0 0 12,34 0-13,-34 0 4,34 0 3,-34 0-7,70 0 1,-71 0 5,1 0-7,0 0 4,34 0 1,-34 0-1,0 0 3,34 0-7,1 0 4,0 0 0,-1 0 4,1 0-8,-1 0 5,-34 0-3,69 0 2,-34 0-1,-35 0 3,-1 0-2,36 0 0,-1 0 2,1 0-5,34 0 4,1 0-3,-36 0 3,1-35-1,-1 35-2,1 0 2,-1 0 2,1 0-3,-35-35 0,69 35 3,-69 0-4,69 0 2,-34 0 0,-1 0 1,-34 0-3,34 0 8,1 0-11,-35 0 6,-1 0-1,1 0-1,35 0 2,-35 0 3,-1 0-8,1 0 4,0 0 2,34 0-4,1 0 3,-1 0-3,-34 0 3,0 0-2,0 0 16,0 0 10,34 0-17,-34 35 0,0-35-6,-1 35-3,1-35 1,35 0-1,-36 0 1,36 0 0,0 0 0,-1 0-1,1 0 2,-36 0-1,36 0-1,-35 0 206</inkml:trace>
    </iact:actionData>
  </iact:action>
  <iact:action type="add" startTime="12447">
    <iact:property name="dataType"/>
    <iact:actionData xml:id="d4">
      <inkml:trace xmlns:inkml="http://www.w3.org/2003/InkML" xml:id="stk4" contextRef="#ctx0" brushRef="#br0">11787 6744 0,'-35'0'26,"1"0"24,-36 0-32,0 0-12,36 0 4,-36 0-5,1 0 2,-1 0 0,0 0 3,-34 0-4,0 0 5,0 0-6,-70 0 6,35 0-6,0 0 3,-1 0-1,-103 0 3,104 0-3,35 0 1,-1 0 3,36 0-5,-1 0 1,1 0 1,-36 0 0,1 0-2,35 0 4,-1 0-4,0 0 2,1 0 0,-1 0 1,-34 0-1,-35 0 3,35 0-7,34 0 4,-69 0 0,35 0 1,-35 35 0,69-35-3,-34 35 1,-70-35 3,139 0-4,-104 0 5,70 0-5,-36 0 4,-34 35-1,35-35 2,0 0-4,-70 0-3,139 0 3,0 0 0,35 34 143,-35-34-135,35 70-6,0-35 7,0 34-9,0-34 2,0 35-2,0-1 2,0 1-3,-34 34 11,34-69-15,0 34 6,0 1-3,-35-1 3,35 1 0,0 34 0,0-69 0,0 34-2,-35 1 4,-34 34-3,69-34 2,0-36-1,0 1-1,0 0 10,0 0 1,0-1 4,0 1-7,0 0 14,0 0-15,0 34-4,0-34-1,34 0 2,-34 0-6,0-1 4,0 1-1,35 0-2,0 0 3,-35-1-2,35-34 24,34 35-23,1-35 1,-36 0-1,36 35-1,34 0 3,1-1-3,103-34 2,1 35-2,-35-35 0,104 35 2,-35-35 0,1 35-1,34-35-1,-70 0 1,36 0-1,104 0 4,-175 0-7,1 0 5,-35 0 1,70 0-3,-35 0-1,34 0 3,1 0-2,0 34 2,903 1 41,-868 0-43,-36-35 1,1 0-2,34 0 3,-34 0-1,69 35 0,-34-35 0,69 0-1,-105 35 0,36-35 0,-71 0 1,36 0 1,0 0 0,-105 34-1,105-34-2,-36 0 4,36 0-3,-105 0 2,35 0-2,-34 0 1,-36 0-2,36 0 4,-1 0-4,0 0 10,35 0-13,0 0 7,-34 0-7,34 0 7,-35 0-4,0 0 1,1 0 1,-1 0 0,0 0 0,70 0 3,-35 0-5,105 0 3,-70 0-1,34 0-1,-34 0 2,69 0-3,-103 0 0,-1 0 6,104 0-6,-104 0 2,0 0 0,35 0 0,-35 0-2,0 0 8,-35 0-9,1 0 1,-36 0 2,36 0 2,-36 0-5,1 0 4,-1 0-1,70-34 2,-104 34-4,69-35 1,-69 35 1,35-35 3,-35 35-4,-1-35-1,1 35 1,0-35 9,0 35-9,-1-34 10,1 34-6,0-35-4,0 0 1,-1 35 1,36-104-1,34 104-2,-34-70 2,-35 70-1,34-34 1,-69-1-1,35 35 3,0 0 6,-35-35-11,34 35 5,1 0 6,-35-35-10,0 1 2,35 34 2,0-35-2,0 35 1,-1-35 5,-34 0 25,0 0-12,35 1-22,0-36 6,-35-34-4,0 34 1,0-34-4,0 35 8,0-36-6,0 1 4,0 34-2,0 1-3,0 34 2,0 0 1,0-34 3,0-1-5,0 1 2,0-1-1,35 1 3,-35-1-4,34 1 1,-34-1 10,35 1-10,-35 34 9,0 0-4,0 0-9,-35 35 92,1 0-86,-71 0 2,-34 0-7,0 0 5,-139 0-1,35-34 4,34 34-9,-139-35 5,35 35 2,0 0-5,0-35 7,-104 0-5,-35 1 1,174-1-1,-70-35 2,140 36 0,-70 34 2,-70 0-8,70 0 6,34 0-3,36 0 0,-36 0 4,-34 0-1,35 0-3,69 0 0,35 0 5,-105 0-6,36 0 7,34 0-8,0 0 6,-35 0-3,70 0 0,-104 0 2,34 0 0,35 0-2,35 0 1,35 0-2,-35 0 4,69 0-2,-34 0 1,0 0-2,-35 34 1,34-34-1,36 35 2,-1 0-4,-34-35 5,0 0-3,-35 35 1,-35-35 1,69 0-2,36 0 0,-1 0 3,-34 0-3,69 0 0,1 0 3,-1 0 76,-35 0-72,35 0-7,1 34 3,-1-34-3,-35 0 4,1 0-5,34 0 4,0 0-4,1 0 9,-1 0-7,0 0-1,-35 0 5,36 0-1,-36 0-3,35 0 9,-34 0-10,34 0 2,0 0 11,0 0-17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11:56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07">
    <iact:property name="dataType"/>
    <iact:actionData xml:id="d0">
      <inkml:trace xmlns:inkml="http://www.w3.org/2003/InkML" xml:id="stk0" contextRef="#ctx0" brushRef="#br0">4520 7961 0,'70'0'71,"-1"0"-14,35 0-53,-34 0 29,278 0-26,-279 0 23,175 0-23,-175 0-4,1 0 31,34 0-25,-69 0-5,69 0 52,-69 0 110</inkml:trace>
    </iact:actionData>
  </iact:action>
  <iact:action type="add" startTime="4033">
    <iact:property name="dataType"/>
    <iact:actionData xml:id="d1">
      <inkml:trace xmlns:inkml="http://www.w3.org/2003/InkML" xml:id="stk1" contextRef="#ctx0" brushRef="#br0">7649 9525 0,'70'0'140,"104"0"-132,-105 0-1,1 0-2,-1 0 5,1 0-6,104 0 45,139 0-37,-244 0-11,-34 0 6,0 0 0,0 0 98,-1 0-62,1 0-35</inkml:trace>
    </iact:actionData>
  </iact:action>
  <iact:action type="add" startTime="5370">
    <iact:property name="dataType"/>
    <iact:actionData xml:id="d2">
      <inkml:trace xmlns:inkml="http://www.w3.org/2003/InkML" xml:id="stk2" contextRef="#ctx0" brushRef="#br0">10883 11264 0,'174'0'108,"382"34"-100,-451-34 1,-1 0-2,35 0 3,0 35-3,-69-35-6,-36 0 6,71 0 129,173 0-123,-243 0-6</inkml:trace>
    </iact:actionData>
  </iact:action>
  <iact:action type="add" startTime="8271">
    <iact:property name="dataType"/>
    <iact:actionData xml:id="d3">
      <inkml:trace xmlns:inkml="http://www.w3.org/2003/InkML" xml:id="stk3" contextRef="#ctx0" brushRef="#br0">24374 8170 0,'35'0'71,"0"0"-62,-1 0-5,36 0 1,-1 0 7,1 0-5,34 0-2,-69 0 4,0 0-4,34 0 2,1 0 7,-1 0-8,1-35 1,0 35-1,34 0 0,0 0 35,348 0-29,-417 0 24,139 0-24,-139 0 128</inkml:trace>
    </iact:actionData>
  </iact:action>
  <iact:action type="add" startTime="9322">
    <iact:property name="dataType"/>
    <iact:actionData xml:id="d4">
      <inkml:trace xmlns:inkml="http://www.w3.org/2003/InkML" xml:id="stk4" contextRef="#ctx0" brushRef="#br0">27747 9734 0,'35'0'9,"34"0"1,1 0-5,-1 35 3,36-35 27,103 0-22,-173 0-12,0 0 4,69 0 3,-34 0 31,242 34-29,-277-34 57,70 0 7,34 0-4,0 0-63</inkml:trace>
    </iact:actionData>
  </iact:action>
  <iact:action type="add" startTime="10246">
    <iact:property name="dataType"/>
    <iact:actionData xml:id="d5">
      <inkml:trace xmlns:inkml="http://www.w3.org/2003/InkML" xml:id="stk5" contextRef="#ctx0" brushRef="#br0">31050 11298 0,'209'0'45,"-175"0"-36,71 0-4,34 0 0,-70 0 31,314 0-25,-209 0-10,-105 0 4,-34 0 230,313 70-225,-244-70-5,0 35 5,1-35-3,-36 0-1</inkml:trace>
    </iact:actionData>
  </iact:action>
  <iact:action type="add" startTime="12490">
    <iact:property name="dataType"/>
    <iact:actionData xml:id="d6">
      <inkml:trace xmlns:inkml="http://www.w3.org/2003/InkML" xml:id="stk6" contextRef="#ctx0" brushRef="#br0">15681 9421 0,'35'0'8,"-70"0"-5,105 0 3,-1 0 67,105 0-65,-35 0 1,-34 0-4,-71 0 30,279 0-23,-208 0-11,-1 0 8,-34 0-2,34 0 0,-35 0 0,36 0 29,208 0-25,-244-35 26,36 35-29,138 0 68,70 0-69,-696 0 223,-69 0-223,313-34-6,0 34 10,0 0-5,0 0-1,-35 0 30,-208 0-26,277 0-4,71 0 2,-1 0 29,70 34 165,104 1-194,-35-35-5,0 35 7,70-35 0,35 0-4,-1 0 29,175 0-23,-314 0-7,1 0 2,-35 0 30,139 0-23,-105 0 58,279 69-64,-244-34 31,35-35-29,-347 0 164,-314 0-167,383 0 2,0 0-3,-35 0 7,70 0-6,-70 0 1,35 0-1,0 0 2,0 0 0,69 0-1,-243 0 53,278 0-50,314 0 195,486 0-198,-592 0-2,-34 0 6,1 0-6,-36 0 2,-69 0-2,-244 0 289,70 0-286,104 0-7,0 0 5,-69-35 30,-35 35-31,69 0 1,36 0 28,-140 0-26,139 0 28,0 0 2,0 0-31,-69 0 91,0 0-92,139 0 209,34 0-206,-34 0-8,0 35 10,34-35-4,-34 0-3,0 0 32,69 0-23,-69 0-10,0 0 0,-1 35 11,1-35-7,35 0 68,-35 0-22,-35 35-46,34-35-1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15:27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34">
    <iact:property name="dataType"/>
    <iact:actionData xml:id="d0">
      <inkml:trace xmlns:inkml="http://www.w3.org/2003/InkML" xml:id="stk0" contextRef="#ctx0" brushRef="#br0">939 3685 0,'0'35'12,"0"0"11,0 0-17,0-1 7,0 1-7,0 0-1,0 0 15,0-1 8,0 1 6,69-35 82,1 0-108,-36 0-1,71 0 1,-1 0 0,35 0 2,0 0-2,35 0 6,139 35-9,0 0 10,-209-1-8,70 1 0,-35-35 0,0 35 2,-34-35-2,34 35 4,-105-35-4,1 34-1,0-34 3,0 0 4,34 0 12,-34 0-17,35 0 0,-36 0-1,36 0 2,-35 0-1,-1 0-1,71 0 1,-70 0 3,69 0-7,-69 0 3,34 0 4,35 0-5,1 0 4,-1 0-3,35 35 2,-34-35-2,-36 0-1,70 0 2,-35 0 1,1 0-2,-1 0 6,0 0-11,1 0 7,-36 0-1,36 0-1,-1 0 1,0 0 2,0 0-4,-69 0 3,70 0-3,-1 0 3,-35 0-2,-34 0 2,0 0-1,35 0-1,-1 0 5,1 0 0,-36 0-1,36 0-8,-1 0 5,1 0 6,0 0-12,34 0 8,35 0-3,-70 0 0,71 0 2,33 0-2,1 0 4,35-35-6,-1 35 3,-34-34-1,0 34 2,-35-35-2,0 0 2,0 35-2,-34-35 1,-1 35 1,0 0-1,1-34 3,-1 34-3,-69 0-1,104 0 0,-35 0 0,0 0 5,36 0-5,-36 0-1,0 0 1,-34 0 5,69 0-6,-35 0 3,35 0-5,-34 0 4,-1 0 3,35 0-3,-70 0-4,71 0 4,-1 0 0,-70 0 1,70 0-1,0 0-1,0 34 2,-34-34 1,69 0-1,-70 0-4,-35 0 3,71 0-2,-1 0 4,0 35 0,-35-35-4,0 0 0,-69 0 4,-35 35 0,35-35-4,34 0 34,-34 35-34,0-35 2,69 0 1,-34 0 1,-1 0-2,-34 0-4,35 0 6,-1 0 0,-34 0 48,34-35-41,-34 35-8,35-35-3,34 0 6,-34 1-6,34-1 1,-69 0 11,-35 0 75,35-34-76,-1 69-9,-34-35-2,0 0 8,0 1 5,0-1-13,0 0 20,0 0-15,0 0-8,0 1 8,0-1 5</inkml:trace>
    </iact:actionData>
  </iact:action>
  <iact:action type="add" startTime="6756">
    <iact:property name="dataType"/>
    <iact:actionData xml:id="d1">
      <inkml:trace xmlns:inkml="http://www.w3.org/2003/InkML" xml:id="stk1" contextRef="#ctx0" brushRef="#br0">17802 3546 0,'0'35'71,"0"0"-59,0-1-4,0 1 15,0 0 5,0 35-5,0-36-7,0 1-4,0 0 51,0 0-30,35-1 10,0-34-15,0 35-20,-1-35 8,1 0-10,0 35-1,35 0 3,-1-1-2,35-34 3,-34 35-3,34-35 2,1 35 1,-36 0 0,70-35-2,-69 0 2,-1 0-2,36 0-2,-1 34 4,-35-34 0,1 0 0,-35 0-1,69 0 0,-34 0-2,-1 0 1,35 0 3,1 0-3,34 0 0,0 0 1,70 0 1,-105 0 0,35 0-3,35 0 0,0 0 3,69 0-1,-69-34-1,35 34 2,-36 0-1,-34 0-1,70 0 2,-105 0-2,35 0 1,1 0-1,-36 0 4,-35 0-1,1 0-3,0 0-1,-1 0 1,1 0 0,-1 0 1,1 0 0,-1 0 5,36 0-10,-71 0 9,36 0-9,-1 0 7,36 0-4,-36 0 2,36 0 0,-36 0 0,35 0 1,-34 0-1,34 0 1,1 0-2,-1 0 0,35 0-1,-35-35 6,1 35-6,34 0 4,-35 0-1,105 0-2,-36 0-1,106 0 1,-71 0 1,-69 0 3,35 0-4,-35 0-1,70 0 3,-70 0-3,0 0 2,0 0 5,-35 0-8,-34 0 2,34 0 0,-34 0 2,-1 0-2,36 0 0,-1 0 4,35 0-6,-35 0 6,-34 0-5,-1 0 5,1 0-4,0 0 0,-1 0 0,35 0 4,-34 0-6,0 0 2,-36 0 2,36 0-3,-1 0 2,70 0-1,-69 0 2,34 0 2,1 0-5,-71 0 1,71 0 1,-36 0-1,105 0 4,0 0-6,69 0 4,-34 0-1,0 0-2,-1-35 4,-34 35-3,-70 0 1,35 0 0,-34 0 3,-36 0-5,-34 0 0,0-35 227,0 35-225,-35-34-3,34-1 4,-34 0 3,35 35-7,0-35 10,0 1 28,-35-1-39,0 0 27,34 35-24,-34-35 5,0 1 2,35-1-8,-35 0 9</inkml:trace>
    </iact:actionData>
  </iact:action>
  <iact:action type="add" startTime="11810">
    <iact:property name="dataType"/>
    <iact:actionData xml:id="d2">
      <inkml:trace xmlns:inkml="http://www.w3.org/2003/InkML" xml:id="stk2" contextRef="#ctx0" brushRef="#br0">1947 8587 0,'0'35'98,"0"-1"-81,0 1-12,0 0 11,0 0 3,0-1 5,35-34 36,-35 35-52,69-35-1,-34 0 6,35 0-9,-1 0 8,1 0-7,34 0 2,139 0 1,-104 35 1,35-35-1,70 0 2,-70 0-2,34 0-1,-69 0-1,35 0 1,35 0 1,-105 0 3,35 0-5,0 0 0,-34 0 6,-1 0-8,0 0 7,0 0-5,-34 0 3,0 0-2,-36 0 0,71 0 2,-71 0-1,36 0-1,34 0 3,-34 0-5,69 0 2,69 0 5,-68 0-5,-1 0 0,-35 0 0,105-35 3,-70 35-3,35 0 3,-105 0-5,35 0 4,35 0-3,-34 0 5,-1 0-4,35 0 3,-69 0-3,34 0 0,0 0-2,70 0 9,-35 0-11,35 0 6,35 0-2,-70 0 0,-35 0 1,0 0 4,1 0-6,34 0 1,0 0 1,104 0 0,-138 0-1,-1 0 1,0 0 2,35 0-2,-34 0-1,34 0-1,0 0 4,69 0-4,1 0 5,34 0-3,-34 0-3,0 0 4,-1 0-1,1 0-2,34 0 1,-104 0 4,35 0-5,-69 0 3,-1 0-2,0 0 1,-34 0 6,34 0-9,-34 0-1,34 0 7,-69 0-4,34 0-1,1 0 2,-1 0 1,1 0-3,34 0 2,0 0 0,1 0 0,-1 0 0,0 0 0,36 35 3,-1-35-5,104 35 1,-139-35 0,35 0 1,-34 0-1,-36 0 3,1 0 8,-35 0 93,-1 0-98,1 0-2,-35-35 2,35 35-3,0-35-1,-1 35-4,-34-35 6,0 1-6,35 34 1,-35-35 4,35 0 2,-35 0-8,35 1 11,-1-1-7,-34 0 0,35 0 15</inkml:trace>
    </iact:actionData>
  </iact:action>
  <iact:action type="add" startTime="14267">
    <iact:property name="dataType"/>
    <iact:actionData xml:id="d3">
      <inkml:trace xmlns:inkml="http://www.w3.org/2003/InkML" xml:id="stk3" contextRef="#ctx0" brushRef="#br0">27608 8517 0,'34'0'118,"36"0"-111,-35 0 1,0 0 1,34 0-3,-34 0 7,0 0 5,-1 0-11,1 0 1,35 0 4,34 0-6,-69 0 0,139 35 1,-105 0 2,36-35-1,-1 0 0,0 35 1,70-1-2,-70-34 1,-34 35-1,34-35 2,0 0 0,-34 0-2,0 0-1,-1 0 2,35 0 2,-34 0-4,-35 0 6,69 0-7,-69 0 3,34 0-1,-34 0 1,-70 0 165,-34 0-156,34 0-10,-69 0 1,34 0 2,1 0-5,-1 0 6,1 0-4,34 0-2,0 0 6,-35 0-5,1 0 2,34 0 0,0 0 1,-69 0-1,69 0 2,-34 0-5,-1 0 2,1 0 0,-1 0 3,1 0-4,-36 0 4,36 0-2,-1 0 2,1 0 6,-1 0-9,-34 0 2,34 0-6,-34 0 10,69 0-9,0 0 8,-34 0-7,34 0 84,105 0 52,-36 0-132,1 0 1,0 0-3,35 0 2,-1 0-5,1 0 9,-1 0-10,35 35 3,-34-35 3,104 69 6,0-34-13,0 0 4,-105-35 5,1 0-3,-1 35-1,-34-1-1,34-34 2,-34 0 1,0 0 0,0 0 22,0 0 38,-1 0-52,-68 0 112,-36 0-121,-34-34-2,34 34 2,35 0 1,-69 0-1,0-35-2,34 35 2,1 0 0,-36 0 0,36 0 1,-1 0-2,1 0 0,-1 0 4,1 0-5,-1 0 1,1 0 3,34 0-4,0 0 3,0 0-3,1 0 3,-1 0-1,70 0 181,-1 0-177,1 0-4,0 0-3,34 0 3,1 0-2,-35 0 6,-1 0-8,1 0 6,0 0 20,0 0-15,0 0 1,34 0-8,35 0 0,-34 0 0,-35 0 9,34 0 23,-34 0-16,0 0-16,0 0 1,-1 0 3,1 0 71,-35-35 67,-35 35-137,-34 0 5,34-35-12,0 1 3,-69 34-1,0 0-2,69-35 4,-35 35-2,1-35-1,-36 35 2,1 0-3,35 0 4,34 0-4,0 0 10,0 0-1,1 0 202,-1 0-209,0-35 8,70 35 123,0 0-123,-1 0 0,1 0-10,0-34 22,0 34-13,-1 0 9,1 0-17,0 0-2,0 0 12,-1 0-9,1 0 0,0 0 9,0 0 6,0 0-6,-1 34 1,1-34-6,0 0 6,0 0-9,-1 0 5,1 0 0,0 0 7,0 0-10,-1 0 15,1 0 26,0 35-27,0-35-12,0 0-2,-1 0 7,-34 35-14,35-35 14,0 0-3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15:27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96">
    <iact:property name="dataType"/>
    <iact:actionData xml:id="d0">
      <inkml:trace xmlns:inkml="http://www.w3.org/2003/InkML" xml:id="stk0" contextRef="#ctx0" brushRef="#br0">6224 7718 0,'35'0'398,"-1"0"-389,36 0 0,34 34-2,0-34 0,1 0 5,-1 0-6,0 0-1,1 0 3,-36 0-1,70 0 2,-34 0-2,-1 0 1,-35 0 0,36 0 1,-36 0-1,36 0 1,-71-34-1,1 34-2,0 0 2,0 0 9,-1 0 48,36 0-51,0 0-2,-36 0-7,36 0 4,-35 0-4,34 0 3,-34 0 10,0 0 5</inkml:trace>
    </iact:actionData>
  </iact:action>
  <iact:action type="add" startTime="5581">
    <iact:property name="dataType"/>
    <iact:actionData xml:id="d1">
      <inkml:trace xmlns:inkml="http://www.w3.org/2003/InkML" xml:id="stk1" contextRef="#ctx0" brushRef="#br0">11300 7683 0,'35'0'284,"0"0"-278,0 0 1,69 0 3,-35 0-1,36 0 0,-1 0-4,0 35 2,1-35 0,34 0 2,35 0-2,-35 0 4,-35 0-3,0 0-2,1 0 1,-71 0 1,36 0 1,-1 0-2,-34 0 1,0 0 0,0 0 1,34 0 6,1 0-6,34 0-2,0 0 0,1 0 0,-70 0 5,34 0-6,-34 0 4,69 0-4,-69 0 8</inkml:trace>
    </iact:actionData>
  </iact:action>
  <iact:action type="add" startTime="6826">
    <iact:property name="dataType"/>
    <iact:actionData xml:id="d2">
      <inkml:trace xmlns:inkml="http://www.w3.org/2003/InkML" xml:id="stk2" contextRef="#ctx0" brushRef="#br0">16551 7752 0,'34'35'7,"-68"-70"-6,103 70 3,-34-35 3,34 0 3,36 35-5,-36-35 3,1 35 0,-1-35-2,36 35 6,-1-35-8,35 0 6,0 0-6,0 0 7,-34 0-4,-1 0 3,0 0-4,-34 0 5,-35 0-7,34 0 8,1 0-7,-1 0 5,-34 0-5,0 0 2,34 0 2,-34 0 37,35 0-29,-36 0-8,1 0-1,35 0-2,-1 0 4,35 0-2,1 0-3,-36 0 5,1 0-2,-35-35 11,-1 35-13,1 0 17,35 0-15,-1 0-3,-34 0 5,0 0-2,0 0 1,-1 0 76,1 0-79,0 0 61,69-35-61,-34 0 4,-35 35-3</inkml:trace>
    </iact:actionData>
  </iact:action>
  <iact:action type="add" startTime="7812">
    <iact:property name="dataType"/>
    <iact:actionData xml:id="d3">
      <inkml:trace xmlns:inkml="http://www.w3.org/2003/InkML" xml:id="stk3" contextRef="#ctx0" brushRef="#br0">22948 7718 0,'35'0'7,"-70"0"-5,105 0 2,-35 0 10,34 0-7,1 0-1,69 0 1,-35 0-2,35 34 8,35-34-8,35 0 2,69 0 0,-69 0-2,-1 0 5,1 0-1,-70 0-3,70 0 1,-70 0 2,-35 0-1,70 0 7,-70 0-4,-69 0-6,0 0 3,-1 0 0,1 0 40,0 0-33,34 0 1,1 0-4,69 0-7,-69 35 1,-1-35 4,-34 0 0</inkml:trace>
    </iact:actionData>
  </iact:action>
  <iact:action type="add" startTime="10930">
    <iact:property name="dataType"/>
    <iact:actionData xml:id="d4">
      <inkml:trace xmlns:inkml="http://www.w3.org/2003/InkML" xml:id="stk4" contextRef="#ctx0" brushRef="#br0">12656 11368 0,'35'0'9,"0"0"-2,34 0 20,-34 0-20,35 0-1,69-35 4,-35 35-4,70 0 2,-35 0-1,35 0 0,0 0 0,-35 0 2,0 0 0,104 0 1,-173 0-5,34 0 2,0-35 1,1 35 5,34 0-9,0 0 6,0 0-5,104 0 3,-138 0-1,-1 0 6,0 0-7,-34 35-1</inkml:trace>
    </iact:actionData>
  </iact:action>
  <iact:action type="add" startTime="11862">
    <iact:property name="dataType"/>
    <iact:actionData xml:id="d5">
      <inkml:trace xmlns:inkml="http://www.w3.org/2003/InkML" xml:id="stk5" contextRef="#ctx0" brushRef="#br0">19819 11472 0,'104'0'7,"-208"0"-6,452 0 8,-209 0-3,35 0 2,-35 0-1,0 0-2,35 0 3,-35 0-2,0 0 5,139 0-3,-104 0-1,35 0-1,-36 0 7,-34 0-7,35 0 1,-69 0-1,-71 0 2,1 0 7,0 0-7,35 0 7,-1 0-8,1 0 2,-1 0-2,-34 0 1,0 0 8,-1 0 103,1 0-112</inkml:trace>
    </iact:actionData>
  </iact:action>
  <iact:action type="add" startTime="12720">
    <iact:property name="dataType"/>
    <iact:actionData xml:id="d6">
      <inkml:trace xmlns:inkml="http://www.w3.org/2003/InkML" xml:id="stk6" contextRef="#ctx0" brushRef="#br0">27886 11403 0,'35'0'29,"-1"0"-13,106 0-6,-36 0-5,0 34 5,70-34-3,-35 0 0,104 35 0,1-35 4,-70 0-5,-35 0 4,0 0-4,-35 0 1,35 0 3,-34 0-2,-36 0-1,-34 0 17,34 0 46,36 0-63,-1 0 7,0 0-9,1 0 2,-1 0-1,0 0 1,-69 0 5,0 0 43,0 0-34,-1 0 19,1 0-2,0 0-8</inkml:trace>
    </iact:actionData>
  </iact:action>
  <iact:action type="add" startTime="14499">
    <iact:property name="dataType"/>
    <iact:actionData xml:id="d7">
      <inkml:trace xmlns:inkml="http://www.w3.org/2003/InkML" xml:id="stk7" contextRef="#ctx0" brushRef="#br0">5598 11333 0,'35'0'19,"-1"0"-1,1 0-10,35-35 8,-1 35-10,1-34 4,34 34-3,-34 0 4,34-35-7,35 35 3,-35 0 2,35 0 1,-34 0-3,34 0 1,-35 0-2,70 0 2,-104 0 0,-1 0 0,1 0 4,-36 0-4,36 0 4,-35 0 5,34 0-10,-34 0 1,35 0 0,-36 0 0,1 0 0,35 0 7,-36 0-7,36 0 0,-35 0 1,34 0 4,36 0-9,-1 0 4,0 0-1,35 35-1,0-35 1,-34 0 4,-36 0-4,1 0 0,-35 0 4,34 0-4,-34 0 2,0 0-2,69 0 18,-69 0 61,-1 0-73,36 0-4,-35 0 6</inkml:trace>
    </iact:actionData>
  </iact:action>
  <iact:action type="add" startTime="17621">
    <iact:property name="dataType"/>
    <iact:actionData xml:id="d8">
      <inkml:trace xmlns:inkml="http://www.w3.org/2003/InkML" xml:id="stk8" contextRef="#ctx0" brushRef="#br0">6050 10221 0,'0'34'91,"0"1"-78,0 0-10,0 0 4,0-1 5,0 1-8,0 0 13,-35-35-2,35 35 53,-35 34-44,35-34-20,35-35 123,0 0-116,-35-35 1,35 35-2,-35-34-2,34-1-4,1 35 6,0-70-3,0 70 2,0-35 0,-1 1 7,36-1 5,-70 0-16,35 0 0,-1 1 2,1 34 10,-35-35-10,0 70 113,0-1-112,0 1-3,0 35 8,0-1 2,0 70-11,35-139 126,0 0-118,-1 0 7,-34-34-13,35 34 1,-35-70 3,35 70-4,0-35 5,0 0 82,-35 1-69,34-1 37,-34 0-33,0 70 121,0 34-144,-34 1 7,-1 0-8,0-36 4,0-34 75,0 0 17,1 0-90,-1-34 8,35-1-6,-35 0-2,0 0-6,35 0 7,-34 1 1,-1-1-10,35 0 16,-35 35 83,0 0-38,1 0-30,-1 35-21,35 34-1,-70-34-5,1 35 3,34-35-1,35-1 1,0-68 172,0-1-151,0 0 12,0 0-29,0-34-5,69-36 8</inkml:trace>
    </iact:actionData>
  </iact:action>
  <iact:action type="add" startTime="20672">
    <iact:property name="dataType"/>
    <iact:actionData xml:id="d9">
      <inkml:trace xmlns:inkml="http://www.w3.org/2003/InkML" xml:id="stk9" contextRef="#ctx0" brushRef="#br0">12900 10255 0,'0'35'59,"0"0"-50,0 34 17,0-34-18,0 0 6,-35 0-4,35 0-5,35-35 134,-1-35-131,-34 0 7,35 0-11,0 35 9,0-35-9,0 35 70,-1 0-42,-34 35-20,0 0 10,35 0-16,0-35 87,0 0-49,-1-35-28,-34 0-6,35 0-5,0 1 6,-35-1-4,0 104 132,0-34-128,0 0 7,35-35-9,-35 70 6,34-70 15,1 0 42,0-35-51,-35 0-10,0 0-6,70 0 4,-70 1 17,0-1 18,0 104 90,0-34-121,0 0-9,0 0 4,34-35 190,-34-35-183</inkml:trace>
    </iact:actionData>
  </iact:action>
  <iact:action type="add" startTime="22880">
    <iact:property name="dataType"/>
    <iact:actionData xml:id="d10">
      <inkml:trace xmlns:inkml="http://www.w3.org/2003/InkML" xml:id="stk10" contextRef="#ctx0" brushRef="#br0">20445 10221 0,'0'34'34,"0"1"-26,0 0 4,-35 34-8,35-34 12,0 0-2,0 0-10,-35-35 5,35 35-3,35-35 103,0 0-83,0 0-17,-35-35-2,34 0 0,-34 0-1,35 35 3,0 0 10,-35-35-12,0 70 150,0 0-143,0 0-4,0-70 86,70-35-89,-70 1-1,34-1 5,36-34-6,-35 139 130,-35 34-128,0-34 12,0 35-15,0-36 7,0 1-6,0 0 6,34 69-6,1-104 15,-35 35-13,35-104 115,-35 34-105,35 35-9,0-35 0,-35 0 7,34 0 3,-34 1-13,0 68 133,0 1-131,0 0 1,35-105 101,0 36-101,-35-1 1,69-69-1,-34 34 2,-35 35-5,0 1 13,0 68 106,0 1-116,0 35 4,35-1-5,-35-34 6,35 34-1,-35-34 23,0 0-23,0 0-8</inkml:trace>
    </iact:actionData>
  </iact:action>
  <iact:action type="add" startTime="25619">
    <iact:property name="dataType"/>
    <iact:actionData xml:id="d11">
      <inkml:trace xmlns:inkml="http://www.w3.org/2003/InkML" xml:id="stk11" contextRef="#ctx0" brushRef="#br0">28129 10221 0,'35'0'34,"-35"34"3,0 1-20,0 35-10,0-36 7,0 36-6,0 0 26,0-36-21,0 1 3,0-70 113,0-34-111,35 69-14,-35-35 7,0 0 11,0 70 193,35 0-211,-35 0 6,0-1-2,0 1 20,34-104 85,-34 34-96,35 35 2,-35-35-16,35 35 17,-35-35-16,0 0 11,35 1 2,-35-1 14,34 35 111,-34-35-132,0 0 1,35 35-4,-35 35 70,0 0-62,0 0 1,0-1 1,0 1-10,0 0 20,35-35 135,-35-70-141,35 36-10,-35-1-4,0 0 1,35 35 0,-35-35 0,0 1 94,34 34-92,1-35 4,-35 0-6,35 0 7,-35 70 74,0 0-82,0 0 18,0-1-8,0 1-2,0 0-9,0 0 1,0-1 11,0 1-11,0 0 6,35-35 278,-35-70-277,34 36 0,-34-1-5,35 0 2,-35 0 2,0 1 29,35 34 75,-35 34-102,0 1-3,0 0-7,0 0 4,0-1 7,0 1-10,0 0 5,35-35-8,-35 35 10,34-35-2</inkml:trace>
    </iact:actionData>
  </iact:action>
  <iact:action type="add" startTime="32174">
    <iact:property name="dataType"/>
    <iact:actionData xml:id="d12">
      <inkml:trace xmlns:inkml="http://www.w3.org/2003/InkML" xml:id="stk12" contextRef="#ctx0" brushRef="#br0">973 17764 0,'0'70'101,"0"-36"-94,0 1 1,0 0 3,0 0 3,0-1 1,0 1 114,35-35-89,0 0-5,0 0 18,-35 35-25,34-35-19,71 0-1,-70 0-2,34 35 3,1-35 1,-1 35-3,35-35 2,1 34-2,-36-34-1,36 0 5,-1 0-6,0 0 6,1 0-3,-71 0-1,105 0 0,-69 0-1,-1 0 3,1 0 81,-35 35-83,69-35-1,-34 0 4,-1 0-4,1 0 6,-1 0-6,1 0 1,-1 0 3,36 35 1,-71-35-5,1 0 0,0 0 3,0 0 6,34 0 33,-34 0-41,0 0 8,0 35-6,34-35-1,-34 0-2,34 0 3,1 34-2,-35-34 0,69 35 1,0-35 0,-34 0 1,34 35 1,1 0-3,-1-1 0,-35-34-1,36 0 6,34 0-7,35 35 9,-105-35-9,1 0 3,-1 0-1,-34 0 1,69 0 3,-34 0-6,-1 0 3,1 0 2,0 0-5,-1 0 4,1 0-2,34 0 2,-35 0-2,36 0 0,-1 0 0,0 0-1,-34 0 4,0 0-3,-1 0 2,1 0-3,69 0 2,-35 0-1,0 0 5,1-35-8,-1 35 6,0 0-3,35-34 1,-104 34-1,35 0 1,-36 0 3,1 0-7,0 0 4,0 0 2,34 0-3,1 0 1,-1 0 0,1 0-1,-1 0 2,1 0-2,34 0 4,35 0-6,0 0 2,-34 0 3,34 0 1,35 0-5,-35 0 2,35 0 0,-70 0-1,105 0 1,-105 0-1,70 0 0,-70 0 1,35 0 1,-35 0-2,1 0 1,-1 0-1,0 0 3,-34 0 4,-1 0-11,1 0 3,-35 0 4,0 0-6,-1 0 9,36 0-9,-1 0 12,-34 0 0,35 0 63,-70-35-72,34 35 3,36-35 6,-35 35-3,0-35-1,-1 35-8,1-34 91,0-1-67,-35 0-12,0 0 75,0 1-73,0-1-12,0 0 3,35 0-2,-35 0 0,0 1 4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15:27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64">
    <iact:property name="dataType"/>
    <iact:actionData xml:id="d0">
      <inkml:trace xmlns:inkml="http://www.w3.org/2003/InkML" xml:id="stk0" contextRef="#ctx0" brushRef="#br0">9875 12376 0,'0'0'5,"34"35"10,1-35 3,0 0-10,0 0-1,34 0 1,1 0-2,-1 0 4,-34 0-2,69 0 1,-34 0-4,0 0 6,34 0-6,-35 0 2,36 0 4,-1 0-4,0 0-1,35 0 1,-34 0 2,-1 0-1,-34 0 2,34 0-3,-35 0-1,36 0 4,-36-35-3,-34 35 2,35-35 0</inkml:trace>
    </iact:actionData>
  </iact:action>
  <iact:action type="add" startTime="6362">
    <iact:property name="dataType"/>
    <iact:actionData xml:id="d1">
      <inkml:trace xmlns:inkml="http://www.w3.org/2003/InkML" xml:id="stk1" contextRef="#ctx0" brushRef="#br0">16759 12341 0,'35'0'7,"0"0"17,0 35-17,34-35-1,1 0 5,-1 0-4,1 0-1,34 35 6,-34-35-8,-1 0 3,1 0 0,-1 34 5,-34-34-6,69 0 1,1 0 2,-1 0-1,35 0 0,-69 0 1,138 0-2,-173 0 0,0 0 0,34 0 3,-34 0 5,0 0 2,0 0-3,-1 0 8,1 0-2,0 0-15,0 0 2</inkml:trace>
    </iact:actionData>
  </iact:action>
  <iact:action type="add" startTime="7523">
    <iact:property name="dataType"/>
    <iact:actionData xml:id="d2">
      <inkml:trace xmlns:inkml="http://www.w3.org/2003/InkML" xml:id="stk2" contextRef="#ctx0" brushRef="#br0">21384 12376 0,'35'0'70,"-1"0"-46,1 35-17,0-1 23,-35 1-19,35-35-5,-1 35 10,1-35 1,35 0 8,-36 0-19,1 35 2,35-35-1,-1 35 1,36-35 1,34 0-2,-70 0 3,175 0-4,-140 0 2,0 0-1,1 0 3,-1 0-4,70 0 3,-70 0-1,0 0 2,1 0-6,-1 0 6,0-35 0,-69 35-4,35 0-1,69 0 11,-70 0-10,-34 0-3,69 0 4,-34 0 1,-35 0 0,-1 0 2,1 0-5,35 0 11,-1 0-8,1 0 3,-35 0-4,34 0 2,1 0-5,34 0 4,-69 0 12,0 0-16,-1 0 13,1 0-9,0-35 1,34 35 8,1 0-8,-35 0-3,-1 0 5,1 0-4,35 0 2,-1 0 1,-34 0 11,0 0-13,0 0-2,-1 0-1,1 0 2,35-35 1</inkml:trace>
    </iact:actionData>
  </iact:action>
  <iact:action type="add" startTime="8804">
    <iact:property name="dataType"/>
    <iact:actionData xml:id="d3">
      <inkml:trace xmlns:inkml="http://www.w3.org/2003/InkML" xml:id="stk3" contextRef="#ctx0" brushRef="#br0">27295 12376 0,'35'0'60,"-1"0"-33,1 69-13,0-69-6,0 35-6,-35 0 5,34-35 2,1 0 3,0 35 7,34 0-3,-34-1-4,0-34 48,0 0-47,34 0-6,70 0 8,-69 0-6,34 0-2,-34 0 3,-1 0-3,1 0 2,34 0-3,1 0 3,-1 0-1,35 0 3,-70 0-6,36 0 1,-1 0 1,35 0 1,35 35 1,35-35-2,-70 0 1,0 0 2,0 0-3,0 0 1,70 0 0,-140 0 1,-34 0-2,0 0 0,-1 0 0,36 0 14,-35 0-18,0 0 11,-1 0-11,36 0 4,-35 0 15,34 0 7,-34 0-23,0 0 4,34 0-5,36 0 2,-71 0 1,36 0 5,34 0-6,-69 0 1,34 0-3,-34 0 5,35 0 10,-1 0-3,1 0-9,34 0 0,1 0-1,-1 0 0,35 0 3,-35 0-3,-69 0 5,-35-35 151,0 1-148,0-1 24,0 0-15,0 0 7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15:27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54">
    <iact:property name="dataType"/>
    <iact:actionData xml:id="d0">
      <inkml:trace xmlns:inkml="http://www.w3.org/2003/InkML" xml:id="stk0" contextRef="#ctx0" brushRef="#br0">8727 16478 0,'0'35'124,"0"-1"-121,0 1 22,0 0-12,0 0 2,0 0-8,0-1 12,0 1 4,0 0 1,0 0-2,0-1-5,0 1-8,35-35 156,0 0-159,0 35 13,34-35-10,-34 0-4,0 35 6,34-35-2,1 0-5,34 34 11,-34 1-2,34 0-10,0-35 4,-69 0 4,0 0-5,34 0 1,-34 0 2,69 35 0,-34-35 0,-35 0-1,34 0-2,1 0 3,-35 0-1,34 0 5,-34 0-4,34 0 6,-34 0-4,0 0-2,34 0-4,1 0 1,0 0 10,-1 0-11,1 0 1,-36 0 1,36 0 1,-1 0-1,-34 0 0,35 0 0,-35 0 3,-1 0-3,1 0 2,35 0-3,-36 0 9,1 0-6,0 0 9,0 0-12,-1 0 18,1 0-9,0 0 1,0 0-8,0 0-1,-1 0 2,36 0 0,-35 0 3,34 0-8,-34 0 7,0 0-8,0 0 6,34 0 68,-34 0-60,0 0-2,-1 0-3,36 0-8,-35 0 6,-1 0 0,1 0-4,35 0 9,-35 0-9,-1 0 63,-34-35 87,0 0-142,35 0-4,-35 1-1,0-1-4,0 0 1,35 0 11,-35 1-10,0-1 2,0 0 0,0 0 4,0 1-4,0-1 3,0 0-8,0 0 20</inkml:trace>
    </iact:actionData>
  </iact:action>
  <iact:action type="add" startTime="8925">
    <iact:property name="dataType"/>
    <iact:actionData xml:id="d1">
      <inkml:trace xmlns:inkml="http://www.w3.org/2003/InkML" xml:id="stk1" contextRef="#ctx0" brushRef="#br0">19506 16860 0,'0'35'84,"0"0"-59,0 0-17,0-1 11,0 1 20,0 0 5,35 0-20,-35-1-8,35-34 10,-1 35 31,1-35-37,0 0 3,0 35-14,0-35-1,-1 35 11,36-35-14,-35 0 8,-1 0-7,36 0-3,-35 0 6,-1 0 3,36 0-6,0 0 1,-1 0 1,1 0-2,-1 0 3,-34 0-2,34 0 3,1 0-2,0 0 0,-36 0-3,36 0 5,-1 0-3,-34 0 2,0 0-2,0 0 0,0 0 9,-1 0 1,1 0-8,0 0 13,0 0-14,-1 0 1,1 0-3,69 0 3,-69 0-2,70 0 0,-36 0 5,1 0-4,34 0-1,0 0-1,-34 0 3,-1 0-2,1 0 0,-1 0 2,-34 0-2,0 0 1,34 0 1,1 0-2,-35 0 2,0 0 1,34 0-4,-34 0 7,0 0-5,-1 0 0,1 0 3,70 0-5,-36 0 5,1 0-7,-1 0 8,35 0-8,-69 0 9,70 0-9,-36 0 4,1 0 0,-36 0 0,1 0 0,35 0 0,-1 0 5,36 0-7,-71 0 2,36 0-3,-35 0 3,34 0 5,35 0-9,-34 0 9,-35 0-6,34 0 4,1 0-5,-35 0 2,-1 0-1,1 0 1,0 0 0,0 0 1,34 0-2,1 0 1,-35 0 3,-1 0-5,36 0 4,-35 0-2,34 0-1,1 0 6,-35 0-5,-1 0 4,36 0-7,-1 0 4,-34 0-2,35 0-1,-36 0 3,36 0-2,0 0 2,34 0-1,-69 0 8,-1 0-9,1 0 11,0 0 148,0 0-152,-35-35-7,0 0 0,34 0 11,1 35-7,-35-34 1,35-1 3,-35 0-2,35 35 2,-35-35-8,35 1 13,-1 34-2,-34-35-10,0 0 6</inkml:trace>
    </iact:actionData>
  </iact:action>
  <iact:action type="add" startTime="12611">
    <iact:property name="dataType"/>
    <iact:actionData xml:id="d2">
      <inkml:trace xmlns:inkml="http://www.w3.org/2003/InkML" xml:id="stk2" contextRef="#ctx0" brushRef="#br0">31989 16443 0,'-35'0'37,"0"0"-30,1 0 2,-1 0-3,-35 0 3,1 0-2,-36 0 3,36 0-4,-1 0 5,1 0-6,-36 0 6,1 0-2,0 0-2,-1 0-1,71 0 1,-71 0 0,1 0 2,0 0-2,-1-35 1,-68 35 1,68-34-2,-69-1 1,70 35 1,0-35 1,34 35-4,1 0 2,34 0-1,0 0 1,-34 0 0,34 0 9,-35 0-11,36 0 15,-36 0-13,35 0-6,-34 0 5,34 0 4,0 0-6,0 0 13,1 0 0,-36 0-5,35 0 2,70 0 132,69 35-140,1 0 0,34-35 0,-35 34-1,105 36 4,34-35-3,1-1 2,-105 1-3,0-35 3,69 35-1,-138-35-1,34 0 1,-34 0 0,34 0-1,-34 0 3,-1 0-4,1 0 2,-1 0 4,35 0-6,-34 0 1,34 0 1,-34 0 1,-35 0-1,-1 0-1,1 0 3,-70 0 183,-34 0-185,-70-35 1,0 0-1,0 1-1,-70-1 5,35 0-7,-69 0 4,104 35-2,34 0 2,1 0-2,35 0 2,34 0 0,0-34-4,0 34 12,70 0 178,0 0-183,0 0-5,-1 34-1,1-34 4,0 0-2,69 35-1,140 35 0,-36-36 3,-34 1-1,0 0 2,-105-35-5,36 0 1,-71 0 9,1 0 6,-70 0 115,-34 0-134,-35 0 4,34 0 4,-34 0-6,-1 0 2,1 0 2,-35-35-2,0 35 2,-70-35-2,36 35 3,-36-34-4,70 34 4,34 0-3,1-35 3,35 35-5,34 0 6,0 0-6,70 0 173,0 0-172,-1 35 5,36-35-7,-35 0 6,69 34-2,139 71-3,-34-70 2,34 34 4,1-34-6,-140 0 4,35-1 0,0-34-2,-34 35 2,-71-35-2,-68 0 167,-1 0-157,0 0-11,0 0 1,-34 0 1,-1 0 0,35 0 0,-34 0 1,-35-35 0,-1 35-2,36-34 2,34 34-2,0 0 5,-34 0-9,-1 0 14,35 0-3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3:40:34.22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27">
    <iact:property name="dataType"/>
    <iact:actionData xml:id="d0">
      <inkml:trace xmlns:inkml="http://www.w3.org/2003/InkML" xml:id="stk0" contextRef="#ctx0" brushRef="#br0">9110 4798 0,'0'34'83,"0"1"-73,0 0 3,0 34-5,0-34 8,0 0-5,0 0-4,0 0 8,0-1-6,0 1-3,0 0 4,0 0 6,0-1-9,0 1 0,0 0 11,0 0-3,0-1-1,34-34 121,1 0-124,0 0 10,0 0-13,0 0-1,34 0 4,1 35-7,-1-35 8,-34 0-6,34 35 1,36-35 0,-1 0 5,-34 0-7,34 35 2,-34-35 3,-1 34-4,1-34 5,-36 0-7,71 0 5,-36 0 0,1 0-2,34 0 2,0 0-4,1 0 4,-1 0 3,0 0-9,1 0 9,-1 0-8,-35 0 5,1 0 2,0 0-8,-1 0 10,1 0-10,-1 0 9,1 0-8,-35 0 8,34 0-8,35 0 9,1 0-7,-1 0 3,35 0-2,35 0 2,-70 0-2,35 0 2,-34 0-4,-71 0 2,36 0 1,34 0 3,35 0-5,35 0 4,-70 0-2,1 35-2,-1-35 2,-34 0-2,-1 0 6,70 0-7,-34 0 6,-1 0-5,-35 0-1,1 0 4,0 0-2,-36 0 2,1 0-2,35 0 4,-1 0-6,1 0 2,-36 0 11,1 0-9,0 0-3,0 0 2,0 0 1,-1-35-3,36 35 5,-35 0-5,-1 0 3,71 0-3,-71-34 2,1 34 0,35-35 0,-1 35 1,36 0-3,-36 0 2,1 0 3,-35 0-3,34 0-1,-34 0 0,0 0 0,34 0 3,1 0-4,34 0 3,0 0-1,1 0 3,-36 0-6,1 0 2,-36 0 2,1 0-3,0 0 52,0 0-21,0 0 5,-1-35-36,1 0 3,0 35 15,0 0-9,-35-34 0,34 34 9,1 0 1,0-35-1,0 35-9,-35-35-5,34 35-6,1-35 9,0 35-10,0 0 7,34-34-3,-69-1 0,0 0 113,35 35-114,-35-69 2,35 69 2,-35-70 0,0 35-5,0-34 6,0-36-5,0 36 6,0-35-9,0 69 5,0 0 3,0-34-8,0 34 8,0 0 4,0 0-5</inkml:trace>
    </iact:actionData>
  </iact:action>
  <iact:action type="add" startTime="15223">
    <iact:property name="dataType"/>
    <iact:actionData xml:id="d1">
      <inkml:trace xmlns:inkml="http://www.w3.org/2003/InkML" xml:id="stk1" contextRef="#ctx0" brushRef="#br1">16864 11437 0,'34'0'18,"1"0"10,0 0-6,0 0-13,34 0 6,-34 0-3,0 0 10,0 0-9,-1 0-1,1 0 9,0 0 18,34 0-16,-34 0-6,0 0 6,0 0-15,-1 0 19,1 0 1,-70 0 163,1 0-183,-1 35 1,-35 0-2,1-35 0,34 35 2,-34-1-1,34-34-1,-35 35 0,35-35 4,1 0-5,-1 0 1,35 35 33,-35-35-23,70 0 165,0 0-174,-1 0 7,1-35-8,35 35 13,-35 0 11,-1 0-2,1 0-6,0 0-13,0 0-4,-35 35 1,69-35 1,-34 0 12,0 0 63,-70 0 35,0 0-105,-34 35-10,-36-35 10,71 0-10,-1 0 5,0 0 1,0 0-2,0 0 1,1 0 2,-1 0 15,0 0 35,0 0-29,35-35-22,0 0 24,0 0-11,0 1 10,35 34-25,0-35 19,0 35 7,-1 0-10,1-35-1,0 35 4,0 0-1,0 0-12,-1 0 9,1 0-6,35 0-8,-36 0 16,1 0 7,0 0-14,0 0 18,-1 0 1,1 0-18,0 0-14,0 0 5,0 0 8,-70 35 157,0-35-165,0 0 0,0 0-3,1 0 8,-1 0-7,0 0 7,0 0-10,1 0 2,-1 0 15,0 0-7,0 0-9,1 0 3,-1 0 12,0 0-12,0 0-5,0 0 7,1 0 9,-36 0-3,35 0 29,1 0-20,-1 0 68,0 0-78,0 0-8,0-35 12,1 35-14,-1 0 3,0 0 0,70 0 142,0 0-125,-1 0-7,1 0-13,0 0 9,0 0-12,0 0 9,-1 0-7,36-35 14,34 1-7,-69 34-7,35 0 3,-36 0 1,71-35 1,-71 35-2,1 0 0,35 0 3,-1 0-2,-34 0 5,0 0 23,0 0-24,-1 0-2,1 0 9,0 0-3,34 0-10,-34 0 25,0 0-14</inkml:trace>
    </iact:actionData>
  </iact:action>
  <iact:action type="add" startTime="24557">
    <iact:property name="dataType"/>
    <iact:actionData xml:id="d2">
      <inkml:trace xmlns:inkml="http://www.w3.org/2003/InkML" xml:id="stk2" contextRef="#ctx0" brushRef="#br1">6850 16339 0,'0'35'50,"0"-1"-32,0 1 1,0 0 2,0 0 6,0-1-8,0 1 13,0 0-5,69-35 81,-34 0-97,34 0-8,-34 0 5,35 0 2,-35 0-4,34 0 4,35 0-2,35 0 5,1 0-6,-36 0 3,0 0-5,-34 0 2,-1 0-1,-34 0 2,0 0 1,69 0-4,-34 0 4,-36 0-2,1 0 3,0 0 3,0 0-4,0 0 0,-1 0 9,1 0-2,0 0-12,0 0 5,-1 0-2,36 0 10,-1-35-9,-34 35-2,35 0 2,-1 0-1,36 0 2,-36 0 1,1 0-5,-1 0 4,1 0-2,-35 0 1,69 0 2,-69 0-2,-1 0 9,1 0-10,0 0-2,34 0 4,1 0-2,34 0 3,-34 0-1,34 0-4,1 0 5,-1 0-3,-35 0 3,36 0-5,-71 0 223,-34-35-91,0 1-127,0-36 14,0 35-20,0-34 15,0 34 44,0 0-26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15:27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87">
    <iact:property name="dataType"/>
    <iact:actionData xml:id="d0">
      <inkml:trace xmlns:inkml="http://www.w3.org/2003/InkML" xml:id="stk0" contextRef="#ctx0" brushRef="#br0">12204 17312 0,'0'35'15,"0"35"14,0-36-3,0 36-17,0-35-4,0-1 12,0 1-3,0 0 3,0 0 16,70-1-26,-35 1 10,-1-35-11,1 0 1,35 0 1,-1 35 1,1-35 0,69 35-4,-35-35 7,0 34-8,1-34 6,34 0-4,-35 0 2,35 0-1,0 0 2,-34 0 1,-1 0-3,-34 0 0,34 0 2,0 0-1,-34 0 2,34 0-6,-34 0 6,-1 0-3,1 0 1,-1 0 2,1 0-5,-1 0 2,-34 0 3,0 0-2,34 0-1,1 0 3,-35 0-4,34 0 3,1 0-1,-1 0 0,105 0-2,-104-34 4,-1 34-3,1-35 0,-35 35 3,34 0 3,1 0-5,-36 0-1,1 0-2,0 0 2,34 0 8,-34 0 0,0 0-7,0 0-1,0 0 17,-1 0 0,-34-35 26,35 35-43,0 0 8,-35-35-9,0 1 11,35-1-7,-35 0 1,34 35 2,-34-35-9</inkml:trace>
    </iact:actionData>
  </iact:action>
  <iact:action type="add" startTime="8865">
    <iact:property name="dataType"/>
    <iact:actionData xml:id="d1">
      <inkml:trace xmlns:inkml="http://www.w3.org/2003/InkML" xml:id="stk1" contextRef="#ctx0" brushRef="#br0">17072 17521 0,'0'35'51,"0"34"-13,0-34-17,0 0-8,0-1 3,0 1 8,35 0 14,35 34-19,-36-69-11,36 35-3,-1-35 9,36 35-5,-36-35-5,1 0 5,34 35-4,0-35 3,1 0 4,34 0-6,69 0 0,-34 0 1,-35 0 0,0 34 2,35-34 0,-35 0-1,-34 0 0,-36 0 3,1 0-7,-35 0 7,34 0-6,-34 0 11,34 0-9,-34 0 2,69 0-2,1 0 2,-36 0-2,70 0 1,-69 0 0,173 0 1,-104 0-2,0 0 1,-34 0 1,-1 0-2,0 0 0,-34 0 2,0 0-1,-1 0 3,1 0-5,-1 0 2,35 0-2,-69 0 0,0 0 3,0 0 0,34 0-2,1 0 2,-35 0 0,-1 0-4,36 0 4,-1 0-2,1 0 4,0 0-7,-1 0 5,35 0 0,-69 0 1,35 0-3,-70-34 51,34 34-52,-34-35 3,70 35-1,-35 0-1,0 0 2,-1-35-1,1 35 7,0-35-8,-35 1 13,35 34-10,-35-35 7,34 35-7,-34-35-6,35 0 4,0 1-1,0-1 2,0-35 9,-1 70-9</inkml:trace>
    </iact:actionData>
  </iact:action>
  <iact:action type="add" startTime="10677">
    <iact:property name="dataType"/>
    <iact:actionData xml:id="d2">
      <inkml:trace xmlns:inkml="http://www.w3.org/2003/InkML" xml:id="stk2" contextRef="#ctx0" brushRef="#br0">13178 15991 0,'0'0'3,"-70"35"0,1 0 10,-1 0-8,1-35 2,34 69 2,-35-69-2,70 35 1,-69 0-3,34-1 11,0 1 6,35 0-3,0-70 106,35 35-120,0-69 8,0 34-5,-1 0-5,36 0 7,-70 1-3,35 34 4,-1 0 75,1 0-31,-35 34-50,0 1 5,0 35 5,0-36-6,0 1 4,35-35 92,0-35-86,0-34-14,34 34 6,1-34-5,-1-36 0,1 70 4,-36-34-4,36 34 2,-35 35-1,-35-35 4,0 105 66,0-35-62,0 34 2,0 1-9,0-1 6,0-34-6,0 0 5,0 0-10,0-1 14,0 1 14,35-139 108,34 34-132,-34 36 0,34-1 3,-69 0-4,0 0 2,0 70 86,0 0-77,0 34-5,0-34 6,0 35-5,0-36-2,0 1-4,0 0 1,35-35 108,0-35-84,0 0-17,-35 1 4,35 34-5,-35 34 121,0 1-128,0 0 2,0 0 22,0-1-3,0-68 77,0-1-95,34 35-3</inkml:trace>
    </iact:actionData>
  </iact:action>
  <iact:action type="add" startTime="13317">
    <iact:property name="dataType"/>
    <iact:actionData xml:id="d3">
      <inkml:trace xmlns:inkml="http://www.w3.org/2003/InkML" xml:id="stk3" contextRef="#ctx0" brushRef="#br0">17941 16026 0,'-34'0'14,"34"70"-7,-35-70 1,35 34-2,0 1 4,-35 0-4,0-35 5,35 35-3,-34 34 5,-1-69-6,0 35 1,70-35 168,0-35-162,-1-34-3,1 34-6,0 0 10,34 0 1,-69 1-5,35 34-5,-35-35 5,35 35-2,0 0-1,-35 35 124,0 69-123,0 0-2,-70 70-1,1-70 3,-1 70-2,35-70 1,1-69-1,34 0 3,-35-35 1,35-35 111,35 0-114,-35 1 1,34-1-2,-34 0 1,35 0 0,0 1-1,0-36 3,-1 35-3,36 0 2,0-34-2,-70 34 2,69-34-3,1 34 5,-36-35-5,36 36 3,-35-1-3,-1 35 4,1-35 3,0 35-6,-35-35 4,0 1 18,35 34-18,0-35-3,-1 35-4,-34-35 5,35 35 3,-35-35-5,0 70 103,0 0-89,0 0-6,0-1 4,-35 1-11,1 0-4,-1 34 10,0-34-10,0 35 5,0-70 8,35-35 148,0-35-156,0-34-5,0 0 5,0-1 0,0 36-2,0-1 0,-34 105 105,-1 0-102,35 0-3,-70-1 7,70 1-11,-69 0 3,69 0 7,-35-35 0,35 35-9,0-1 22,-35-34-19,35 35 2,-34 0 4,-1 0-5,35-1-1,-35 36 9,35-35 12,35-35 121,0 0-142,-1-70 2,1 70-3,35-35 2,-36 1 0,1-1 1,0 0 1,0 35 1,-1 0-3,-34-35 50,35 35-47,0-34 0,0-1 5,0 35-5,-1 0 67,-34 35-69,35-1 13,-35 36-14,35-1 8,-35-34-9,0 0 10,35-70 108,-35 0-118,34-34 2,1 34 7,-35 0-9,0 1 2,35 34-2</inkml:trace>
    </iact:actionData>
  </iact:action>
  <iact:action type="add" startTime="18147">
    <iact:property name="dataType"/>
    <iact:actionData xml:id="d4">
      <inkml:trace xmlns:inkml="http://www.w3.org/2003/InkML" xml:id="stk4" contextRef="#ctx0" brushRef="#br0">25695 17695 0,'0'34'36,"0"1"-12,0 0-17,0 0 13,35-1-16,-35 1 13,0 0 10,0 0-11,35-35-8,-35 34 20,35-34-21,-35 35 4,69-35 43,-69 35-46,35-35 0,69 0-1,-34 0 9,-35 35-7,-1-35 6,36 35-7,34-35 6,-34 0-3,-1 0-4,70 0 0,0 0 0,-34 0 2,34 0-2,35 0 4,-35 0-3,0 0 0,35 0 0,-35 0 0,0 0-3,35 0 8,-35 0-5,0 0 0,0 0-2,139 0 0,-174 0 2,36 0 1,-36 0-3,-35 0 0,1 0 2,34 0 0,-34 0 2,69 0 1,-35 0-5,0 0-1,-34 0 6,34 0-7,1 0 5,-1 0 1,35 0-1,-35 0-3,1 0 2,-36 34-2,1-34 5,-1 0-5,-34 0 0,0 0 2,34 0-1,-34 0 3,0 0-3,0 0 45,-1 0-45,1 0 0,35 0 6,-1 0-6,1 0 0,-35 0-1,104 0 0,-70 0 6,1 0-5,-1 0-1,-34 0 85,0 0-54,0-34-17,-1 34-6,-34-35 22,35 35-31,-35-35 8,35-35-3,0 70-2,0-69-1,-1 69 3,-34-35-3,35 35 0,-35-35 5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29:43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90">
    <iact:property name="dataType"/>
    <iact:actionData xml:id="d0">
      <inkml:trace xmlns:inkml="http://www.w3.org/2003/InkML" xml:id="stk0" contextRef="#ctx0" brushRef="#br0">1286 17903 0,'35'70'15,"0"-36"-9,-35 1 2,0 0 7,0 35 0,35-36 11,-35 1-9,0 35-2,34-70-2,-34 34-6,35-34 101,0 35-101,0-35 0,-35 35 2,69-35-2,1 0 0,34 0-1,139 35 4,-34-35-1,-70 34-4,105-34 2,-71 35 1,106-35 0,-36 0 2,0 0-2,1 0-3,-105 0 6,-35 0-6,0 0 3,-34 0 3,34 0-2,-34 0-5,-1 0 5,1 0-3,0 0 2,-1 0 0,1 0 5,-36 0-9,71 0 8,-36 0-8,36 0 8,-36 0-5,35 0-2,1 0 3,-36 0 2,70 0-6,-34 0 9,34 0-8,-70 0 1,1 0 5,-35 0-5,-1 0 10,1 0 41,0 0-50,0 0 4,69-35-6,-34 35 3,-36-34 0,1 34-1,35 0 3,-36 0 5,36-35-7,-35 35-1,-1-35 3,36 35-3,-35 0-2,0 0 4,34 0-1,-34-35 0,34 35-2,-34-34 5,69 34-5,-34-35 1,34 35 3,-69 0-3,0 0 1,0 0 90,-35-35-92,34 35 16,-34-35-14,35 35 9,0-69-10,-35-1 9,35 70-5,-1-69-7,-34 34 9,35 0-10,-35-34 16,0 34-2</inkml:trace>
    </iact:actionData>
  </iact:action>
  <iact:action type="add" startTime="8778">
    <iact:property name="dataType"/>
    <iact:actionData xml:id="d1">
      <inkml:trace xmlns:inkml="http://www.w3.org/2003/InkML" xml:id="stk1" contextRef="#ctx0" brushRef="#br0">25243 17556 0,'0'34'30,"35"-34"-23,-35 70 9,0-35-8,35-1 2,-35 1 6,35 35-12,-35-36 17,34 1-16,-34 35 8,0-36-7,0 1-1,0 35 5,35-70-4,-35 35 3,35-35 62,0 0-57,-1 0 0,1 34-4,35 1 5,-35-35-8,-1 0 2,71 0 1,-1 35-4,0-35 1,1 35 1,34-35 1,35 34-1,-70 1 0,104-35-2,1 35 5,-70-35-6,-69 0 4,34 0 0,-34 0 0,34 0-1,-35 0-2,1 0 1,34 0 3,-34 0-2,-1 0-2,1 0 5,34 0 3,1 35-6,34-35 11,0 0-17,243 0 3,-243 0 1,35 0 4,-70 0-4,35 0 7,-34 0-8,34 0 3,-70 0-2,36 0 2,-36 0-3,-34 0 5,35 0 0,-1 0-5,-34 0 4,69 0-3,-34-35 1,-35 35 3,34 0-4,-34 0 5,0 0-6,-1 0 5,1 0-2,35-35 0,-1 35 0,-34 0-2,0-35 1,0 35 2,-1 0-2,1 0 2,0 0 1,0 0-3,-1 0 0,1 0 0,35-34 9,-36 34 8,1 0-14,0 0-4,0 0 3,0 0-2,-1-35 0,1 35 1,0 0 2,34-35 7,-34 35-5,0 0 8,-35-35 46,69 35-61,-34 0 15,-35-34 84,35-1-89,-35 0-2,35 0-10,-35 0 5,35-34 0,-35-1 0,34 36 0,-34-1 1,35-69-2,0 104 0,-35-35 2,0 0-3,0 0 10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34:43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94">
    <iact:property name="dataType"/>
    <iact:actionData xml:id="d0">
      <inkml:trace xmlns:inkml="http://www.w3.org/2003/InkML" xml:id="stk0" contextRef="#ctx0" brushRef="#br0">5424 17208 0,'35'0'123,"0"35"-91,-35-1-16,34-34-7,-34 35 15,35-35-11,35 35 3,-36 0 3,1-35-2,-35 35-3,70-35-8,-36 34 21,1-34 48,-35 35-37,35-35-33,0 0 16,0 0-12,-35 35 0,34-35 5,1 0 9,0 0-6,0 0-7,-1 0-3,36 0 7,0 0-2,103 0-8,-138 0 4,0 0-1,0 0 1,34 0 0,-34 0 12,0 0-16,0 0 3,-1 0 6,1 0-8,0 0 2,34-35 2,1 35-3,-35-35 4,34 35 0,1 0-3,-1 0 0,-34 0 3,35 0-4,-1 0 0,35 0 0,-34 0 3,34 0-1,-69 0 2,35 0-4,-36 0 3,36 0-3,-35 0 2,-1 0 5,1 0-10,0 0 5,0 0 10,0 0-11,34 0 0,-34 0 3,0 0-3,-1 0 7,1 0-7,0 0 4,0 0-3,0 0 0,-1 0-2,36 0 1,-35 0 13,-1 0-14,1 0 2,0 0 0,0 0 8,69 0 16,-104-34 62,0-1-87,0 0 0,0 0 3,0 0-3,0 1 2,0-1 3</inkml:trace>
    </iact:actionData>
  </iact:action>
  <iact:action type="add" startTime="10087">
    <iact:property name="dataType"/>
    <iact:actionData xml:id="d1">
      <inkml:trace xmlns:inkml="http://www.w3.org/2003/InkML" xml:id="stk1" contextRef="#ctx0" brushRef="#br0">22670 16895 0,'35'35'74,"-35"0"-56,0 34-10,0-34-1,0 0 0,0-1 2,0 1-1,0 0-1,35 0 140,0-35-142,-1 0 17,1 0-7,-35 34-8,70-34 10,-36 0 0,1 35-7,0-35-6,35 0 16,-36 0-15,1 0 2,0 0 1,0 0 0,69 0 0,-69 0 11,34 0-15,1 0 6,69 0-2,-35 0 1,35 0-4,0 0 3,0 0 0,-69 0 1,34 0 0,-34 0-2,34 0 1,-34 0-2,34 0 2,-34 0-1,-36 0 3,36 35 7,-35-35-10,-1 0 1,1 0 0,35 0 6,-1 0-2,1 0-8,34 0 3,-69 0 3,69 35-3,0-35 1,36 0-1,-71 0 2,35 0-1,-34 0 2,-1 0-3,1 35 2,-35-35-4,69 0 5,-69 0-5,34 0 6,1 0-3,0 0 0,103 0-2,-34 0 5,1 0-7,-36 0 7,0 0-1,-34 0-4,34 0 1,-34 0 0,-1 0-1,1 0 2,-36 0 1,36 0-3,-1 0 5,1 0-5,0 0 1,34 0 1,-35 0-1,1 0 4,0 0-3,-1 0-2,140 0 5,-140 0-6,-34 0 3,0 0 0,34 0-2,-34 0 3,0 0 7,0 0-7,-35-35 5,34 35-7,1 0 52,0 0-22,-35-35 89,0 0-115,0 0-7,35 35 4,-35-34 3,0-1-6,34 35 14,-34-35-12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35:45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14">
    <iact:property name="dataType"/>
    <iact:actionData xml:id="d0">
      <inkml:trace xmlns:inkml="http://www.w3.org/2003/InkML" xml:id="stk0" contextRef="#ctx0" brushRef="#br0">12900 10638 0,'0'69'203,"0"-34"-194,0 0-4,0 34 4,0-34-2,0 0 3,0 34 0,0-34 1,34-35 1,1 0 43,-35 35-43,35-35 0,0 0 0,0 0 4,-1 0 11,-34 35-23,35-35 14,0 0-9,0 0-1,-1 0-1,36 0-1,34 0 4,-34 0-4,34 0 1,0 0 1,-34 0 2,0 0-4,-1 0 4,-34 0-1,0 0-3,34-35 9,-34 35-6,0 0-2,-1 0 1,71-35-1,-70 35 1,-1-35 1,36 35 3,-35 0 2,34 0-9,-34 0 11,34 0-6,-34 0-3,0 0 0,35 0 3,69 0-2,34 0-3,-33 0 5,68 0-2,314 0 14,-383 0-15,-70 0 0,1 0 4,-35 0-3,-1 0-1,36 0-1,0 0 9,-36 0-6,36 0 6,-35 0-8,34 0 13,-34 0-7,34 0-6,-34 0 5,0 0-8,35 0 5,34 0 0,35 0 2,-69 0-5,34 0-1,-69 0 5,34 0 0,-34 0-6,34 0 3,36 0 3,-1 0-4,0 0 2,-34 0 1,34 0 0,35 0-1,-69 0 0,34 0-3,-34 0 3,69 0 2,-35 0 3,-34 0-10,34 0 6,-35 0-2,36 0-1,-36 0 2,36 0-1,-36 0 1,36 0 7,-71 0-12,36 0 3,-35 0 4,34 0-3,-34 0 0,0 0 3,-35-34 134,34-36-137,-34 35 0,35 1-1,-35-36 3,0 35-2,35 1 0,-35-1 2,0 0 23</inkml:trace>
    </iact:actionData>
  </iact:action>
  <iact:action type="add" startTime="13904">
    <iact:property name="dataType"/>
    <iact:actionData xml:id="d1">
      <inkml:trace xmlns:inkml="http://www.w3.org/2003/InkML" xml:id="stk1" contextRef="#ctx0" brushRef="#br0">13074 17243 0,'0'34'28,"0"36"-23,0 0 4,0 34 2,0-35-5,0-34 5,0 35-4,0-36-3,0 36 3,0-35 6,0-1-8,0 1 2,0 0 8,34-35 98,1 35-74,0-35-32,69 34 2,0-34-1,1 35-1,138 0 1,1-35-1,-36 0 0,-34 0 2,-70 0 1,105 35-4,-70-35 1,-35 0 1,1 0 0,-1 0-1,-34 0 1,-1 0 0,1 0 0,-36 0 3,1 0-4,35 0 3,-35 0-3,-1 0-1,36 0 0,-1 0 2,1 0 0,-1 0 3,1 0-4,69 0 0,-35 0-1,-34 0 6,34 0-7,-34 0 3,-1 0 0,1 0 3,-1 0-5,-34 0-1,35 0 4,-36 0 0,1 0-2,35 0 0,-1 35 1,1-35 1,34 34 2,1 1-6,-1-35 3,0 0 1,0 0 0,1 35-1,-1-35-1,35 0 1,-35 0-1,1 0 1,-36 0-1,36 0-1,-36 0 4,70 0-1,-34 0-2,-1 0-1,0 0 8,0 0-9,1 0 2,-36 0 1,1 0-1,-1-35 0,-34 35 1,0-35 3,0 35-4,34-34 3,-34 34-1,69-35-3,-34 0 2,-1 0-2,71 0 7,-106 35-5,1 0-1,0-34 0,0 34-1,-35-35 1,34 35 14,1-35-4,0 35 0,-35-35-9,0 1 16,0-1 6,0 0-11,0 0 3,0 1-1,0-1-4,0 0 27</inkml:trace>
    </iact:actionData>
  </iact:action>
  <iact:action type="add" startTime="17759">
    <iact:property name="dataType"/>
    <iact:actionData xml:id="d2">
      <inkml:trace xmlns:inkml="http://www.w3.org/2003/InkML" xml:id="stk2" contextRef="#ctx0" brushRef="#br0">6711 7370 0,'139'0'125,"-35"-35"-119,0 1 3,1 34 1,-71-35-3,36 35 0,34 0 0,-34 0 0,34-35 1,-34 35 4,69-35-8,-70 1 5,1 34-1,34 0-1,-34 0 2,-36 0-2,105-35 1,-69 35 4,0 0-6,-1 0 1,-34 0 0,34 0-1,-34 0 5,35 0 3,-36 0 2,1 0-9,35 0 2,-35 0 0,-1 0-3,36 0 3,-1 0-1,1 0-2,34 0 4,-34 0-2,-1 0 0,-34 0-1,69 0-1,-34 0 2,-1 0 2,-34 0-3,35 0 1,-1 0 0,1 35 1,34-35-5,-34 0 5,34 34 0,0-34-1,35 35-1,1-35 3,-1 0-4,104 35 3,-34-35-3,-70 0 2,0 0 2,-70 0-4,36 0 2,-36 0 5,-34 35-6,0-35 2,34 0-2,1 34 0,-1-34-2,1 0 4,-1 0-3,1 35 6,0-35-9,-36 35 5,1-35 2,0 0-3,0 0 1,-1 0-1,1 0 1,0 35 0,0-35 0,-35 34-1,69-34 3,-34 35-2,0-35 1,34 35-3,1-35 2,-1 35 1,70-1 1,-104 1-2,35-35 1,-1 35 8,-34 0-11,0-35-1,0 34 2,34-34 1,-34 70 0,34-35-2,-34 34 4,0-69-3,0 35 5,0 0-8,34 34 4,-69-34 0,70 35-1,-36-1 1,36 1-1,-35-36 3,0 36-3,-1-1 1,1-34 1,35 35-2,-70-1 0,0-34 3,0 35-3,34-36 3,1 36-4,-35-35 3,0-1-3,0 1 3,35 35 0,-35-36 0,0 36 5,35-35 1,-35 0-6,0-1 1,0 1-4,0 0 43,0 0 18,0-1-39,-35-68 109,0-1-129,0 0 0,1-34 7,-1 69-10,0-70 2,0 35 1,35 0-2,-34 35 4,34-34-2,-35 34-1,0-35 3,35 0-3,-35 0-2,35 1 4,-35-1-3,1 35 4,34-35-2,-35 35 1,35-35 18,0 70 118,35 0-137,-1 69-1,1-69 0,-35 0 1,70 69 0,-35-69 9,-35 0-8,34-35-3,-34 34 3,0 1-3,35-35 5,-35 35-3,35 0 4,0-1-2,-35 1 12,34-35-4,1 0 106,0-35-94,0 35-21,-35-34-1,34-1 2,-34 0-3,0 0 8,35 1 0,-35-1-2,35 0-10,-35 0 13,35 35-5,-35-35-3,35 35-2,-1-34 8,-34-1 4,35 35-11,-35-35 35,0 0-15,0 1-11,0-1-2</inkml:trace>
    </iact:actionData>
  </iact:action>
  <iact:action type="add" startTime="23628">
    <iact:property name="dataType"/>
    <iact:actionData xml:id="d3">
      <inkml:trace xmlns:inkml="http://www.w3.org/2003/InkML" xml:id="stk3" contextRef="#ctx0" brushRef="#br0">6676 13697 0,'35'-35'7,"-1"0"1,36 35 7,-70-34-9,35 34 0,-35-35 5,34 35-1,1 0-4,0-35 0,-35 0 4,35 1 6,-1 34-8,1 0-1,-35-35-1,35 35 7,0-35-5,0 35-2,69-69 1,-35 34 6,1 0-3,34 0-2,-34-34 2,-1 69-2,1-35-2,-1 0 3,70 0-2,-69 35 1,-35 0-1,34-34 1,1 34-2,34-35 6,-69 0-5,69 35 0,-69 0 1,35 0-2,34-35 2,-35 35 3,-34 0-5,70 0-1,-71 0 5,36 0-1,-1-34-1,-34 34-2,0 0 1,69 0 3,-69 0-3,35 0 0,-36 0 1,36 0-1,-1 0 2,36 0-2,-36 0 6,1 0-9,34 0 4,-69 34 2,34-34-4,36 0 0,-36 35 2,1-35 0,-1 0 5,-34 35-7,69-35-1,-69 35 4,0-35 1,35 0-1,34 0-3,-69 34 1,-1-34 0,36 35 0,-1-35 2,-34 0 0,35 35 0,-1 0-2,1-1-1,-35-34 6,-1 0-8,1 0 4,35 70-1,-1-70 5,1 35-5,69 34 3,-70-69-3,1 70-2,-35-35 4,34-35-3,1 34 1,-1 1 6,1-35-3,-35 70-4,-1-70 4,36 34-4,-70 1 3,70-35-3,-70 70 1,69-36 0,-69 1 2,70 35-2,-36-36 1,36 71-1,34-1 3,-69-34-2,104-1 3,-35 35-3,-34-34 1,34-1-2,-69-34 4,69 70-3,-34-105 1,-35 69-2,-35-34 31,0 34-24,34 36 3,36-36-10,-70 1 0,35-1 1,-1 1 0,-34-1 11,35-34-13,0 0 3,-35 0 5,35-35-7,-35 34 6,0 1-1,35-35 0,-35 35-7,0 0 6,34-1 8,-34 1-12,0 0 4,35-35-4,-35 35 9,0-70 181,-35 0-191,1-34 3,-36 34-2,35-35 1,-34 1-1,34-1 3,0 70-2,0-69 2,1 69-1,-36-70-3,35 35 7,1 1-6,-1 34 9,0 0 19,35-35-8,-35 35-10,70 35 167,0-1-177,0 1 1,-1 0 0,1 34 1,0-69 0,0 35-1,-1-35 8,-34 35 3,35-35-17,-35 35 4,35-35 5,0 0 2,-35 35-7,34-35 7,1 0 1,-35 34 9,35-34 1,0 0 46,0 0-22,-35 35 7,34-35-38,-34-35 115,0 1-120,0-1-4,0-35 0,0-34 18,0 69-22,0 0 10,0 1-4,0-1-3,0 0 2,0 0-3,0 1 2,0-1 6,0 0-6,35 0 17,0 35-3,-35-34-8,35 34 20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5:43:14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73">
    <iact:property name="dataType"/>
    <iact:actionData xml:id="d0">
      <inkml:trace xmlns:inkml="http://www.w3.org/2003/InkML" xml:id="stk0" contextRef="#ctx0" brushRef="#br0">28060 9004 0,'0'-35'59,"-70"35"-44,1 0-7,34 0 0,-69 0 0,-36 0-1,71 0 1,-70 0 3,35 0-4,-36-35-2,-68 35 3,-1 0 0,70 0 0,-35 0 1,0 0-2,35 0 2,0 0-2,0 0 2,-35 0-2,70 0 2,-70 0 0,70 0-3,-70 0 2,-35 0 0,1 0 3,69 0-6,-35 0 5,35 0-5,-70 0 5,70 0-3,-104 0 1,69 0 0,-104 0-2,69 0 3,35 0-3,0 0 3,0 0-1,1 0-1,-1 0 0,-70 0 3,36 0-4,34 0 2,-104 0 0,0 0 1,104 0-2,-174 0 3,-35 0-3,71 35 5,-1-35-4,-35 35-3,35-35 4,0 0-3,-35 0 2,1 0 2,68 0-6,-207 0 3,173 0 1,35 0 0,-35 0 3,-35 0-5,35 0 4,-104 0-4,69 0 0,0 0 6,35 0-4,-69 0-2,104 0 1,0 0 1,-35 0 3,-70 0-4,209 0-2,-104 0 4,35 0-1,-35-35 0,34 0 1,-104 1 0,140 34-1,-140 0-1,35 0 2,35 0-2,0-35-1,34 35 1,-34-35 3,104 35-2,-69-35 0,34 35-1,36-34 0,-36 34 1,-34-35 1,103 35-2,-33-35 3,-1 35-4,35 0 3,34 0-2,1 0 1,0 0-1,-35 0 2,69 0-3,1 0 4,-1 0-4,35 0 3,-34 0-2,-36 0 0,71 0 3,-1 0-2,-35 0-2,1 0 4,34 0-4,0 0 4,0 0-4,-34 0 1,34 0 0,0 0 5,-34 0-5,34 0 0,0 0 0,-34 0 4,34 35 3,-35 0-9,36-35 12,34 34-8,0 1 8,0 0-11,0 0 5,0-1-8,0 1 10,0 0-10,0 34 5,-35 36 0,0-36 3,-34 36-2,69-1-6,0-35 6,-35 1 0,0 34 1,35-69-3,0 34-2,0 36 6,0-70 4,0-1-6,0 1-2,0 0 0,0 34 2,0-34-2,0 0 1,0 34 0,0-34 1,0 0 0,0 0-4,0-1 1,0 1 2,0 35 1,35-35 6,-35-1-7,35-34-1,-35 35 9,34-35-8,-34 35 5,35-35-7,0 0 8,34 35-8,-34-1 6,35-34-9,34 0 5,0 35 4,35-35-6,35 35 1,-35-35 2,35 35-2,0-1 0,-70-34 5,1 35-6,-1-35 2,35 35 0,35 0 1,-35 34-4,-35-34 5,35-35-2,-34 0-3,34 35 4,-70-1 1,1-34-3,34 35 1,1-35 0,34 35-1,0-35 0,-35 0 0,0 35 2,70-35-3,-35 0 5,-34 35 2,34-35-10,-35 0 3,0 34 3,35 1-2,-34-35 1,138 0 1,-69 0 0,35 35-3,-1 0 1,36-35 3,-1 34-4,-69-34 4,69 35-5,1-35 5,138 35-3,-138 0 2,-71-1-3,71 1 4,34 0-3,-35 0 2,1-35-3,-70 0 3,69 34-1,0 1 0,36-35-1,-71 0 2,-34 0-3,-35 0 4,70 0-4,-35 0 2,-35 35 0,69-35-1,-69 0 0,35 0 3,-35 0-2,70 0-1,-70 0 0,35 0 2,0 0 1,34 0-4,1-35 1,-70 35 2,70 0-3,69-35 2,-104 35 3,-35 0-2,104 0-5,-34 0 3,-1 0 4,1 0-6,0 0 3,-35 0 2,34 0-2,1 0 5,-1 0-7,1 0 4,-35-34-1,-70 34-1,70 0-3,0-35 1,-35 35 0,104-35 3,1 35-3,-1 0 2,-69 0-2,69-35 2,-69 35 1,35 0-1,-35 0 2,34 0-5,1 0 3,69 0-1,-34 0 2,-36 0 0,-34 0-1,-35 0 0,70 0 0,-70 0-1,35 0-1,34 0 4,-69 0-3,-34 0 1,34 0-1,0 0 2,-35 0 1,35 0-4,35 0 1,35 0 2,104 35-2,-105-35 2,-34 35-3,-35-35 3,0 0 5,35 0-11,-35 35 4,-34-35 0,-36 0 2,35 0-3,1 0 3,-36 0-2,-34 0 1,35 0 4,-1 0 2,-34 0-4,0 0-7,-1 0 5,1 0 10,0 0 0,0 0-15,0-35 5,34 35 3,1 0-5,-36 0 1,1 0 4,35-35-4,-1 0 6,-34 35 5,-35-34-9,35 34-2,0-35 0,-35 0 1,0 0 9,34 35-7,-34-34-3,0-36 6,35 70-4,-35-35 1,0-34-3,0 34-3,0 0 6,0 0 0,0 1-5,0-1 2,0-35 3,0 1-4,0-35 3,0 69-3,0-69 4,0 69-3,0-35 2,0 1 0,0-1 3,0 35-9,0-34 4,0-35 0,0 34 7,0 1-10,0 34 5,0-35-4,0 36 6,0-71-6,0 70 3,0 1-1,-35-36 2,35 35-2,0 1 2,0-1 7,0 0-1,0 0 3,0 1-4,0-1-2,0 0 13,0 0-15,-34 1 6,34-1 0,-35-35-1,0 70-8,35-34 3,-35 34-4,35-35 6,-69 0-8,34 0 21,-35 0-15,1 1 12,34-1-16,0 35 3,1-35-2,-36 35 1,35-35 3,0 1-4,-34 34-1,-1 0 1,36-35 2,-71 35-1,1 0 3,0 0-8</inkml:trace>
    </iact:actionData>
  </iact:action>
  <iact:action type="add" startTime="8589">
    <iact:property name="dataType"/>
    <iact:actionData xml:id="d1">
      <inkml:trace xmlns:inkml="http://www.w3.org/2003/InkML" xml:id="stk1" contextRef="#ctx0" brushRef="#br0">17489 16235 0,'-104'0'88,"-452"34"-71,312-34-12,36 0 1,-140 0 3,139 0-2,-69 0 4,0 0-7,35 0 8,-35 0-6,34 0 1,-34 0 2,-35 0-3,35 0 3,-70 0-1,0 0-1,36 0 2,33 0 0,-34 35-2,70-35 1,-35 35-2,34-35 4,-34 0-3,104 0 1,-104 0 0,-35 0 0,70 0-1,-70 0-1,0 35 4,-104-35-4,139 34 8,69-34-11,35 35 5,-104-35 0,139 0 0,-104 0 0,69 0 1,69 0-3,-103 0 3,103 0-2,1 0 3,-35 0-2,-35 0 0,35 0-1,35-35 2,34 35-5,-34 0 5,-70 0 1,35-34-4,35 34 4,34 0-5,-34 0 4,0 0-1,34 0-1,35 0 1,-34 0 2,34 0-5,0 0 3,0 0 0,1 0 7,-1 0 4,0 0-6,0 0-4,35 34-1,-34-34 1,34 35-4,-35-35 3,35 35 0,-35 0 11,0-1-11,35 1 0,-35 35-4,1 34 9,34-34-10,-35 34 12,-35 0-12,36 0 11,34-34-11,0-35 3,-35-1 2,35 36-1,0-35 8,0 0-3,0-1-8,0 1 6,0 0 7,35 0-2,-35-1-7,0 1 0,34 0-1,1 0 3,-35 34-6,35-34 14,-35 34-11,35-69 2,-1 70-3,1-35 12,-35-1-11,35 1-1,0-35 4,0 35 13,-1-35-14,1 0-1,69 35 2,1 0-5,34-1 3,-70-34-1,36 35 0,-1 0 1,35 0-1,-35-1 2,70 1-1,0 0-1,35 0 2,-70-1 0,35-34-2,-1 0 1,1 0-1,35 0 2,-35 0-1,-35 0-2,104 0 1,-104 0 3,70 0-3,0 0 1,34 0 2,-34 0-2,69 0-1,-70 0-1,36 0 2,138 0-1,-173 0 5,0 0-6,34 0 2,-69 0-1,0 0 0,-1 0 2,1 0 1,0 0-5,104 0 4,35 0-1,-139 0 1,139 0-3,-70 0 4,1 0 2,-70 0-4,34 0-3,-34 0 0,70 0 3,-105 0 1,0 35-2,104-35 1,-139 0-2,36 35 3,-36-35-3,0 35 3,0-35 1,1 0-2,-36 0-1,36 0 1,-1 0-2,0 0 3,35 0-1,-34 0 0,34 0-1,69 0 2,-103 0-2,-1 0 1,0 0-1,1 0 2,-1 0-3,35 0 4,-35 0-2,1 0 0,-1 0-1,0 0 0,70 0 2,-104 0-2,-36 0 1,1 0 0,70 0-1,-1 0 4,-35 0-6,36 0 2,-36 0 5,36 0-5,-71-35-2,36 0 2,-35 35 2,-1 0 0,-34-35-2,35 35 2,0 0 8,-35-34-9,35 34 10,-35-35-13,34 0 0,-34 0 11,0-34-8,0 34 5,35-34-10,0-1 9,-35 0-7,0-34 1,0 69 6,0 1-3,0-1-2,0 0 0,0-34 1,0 34 0,0-35-3,0 1 2,0 34 1,0 0 2,-35-69-4,35 34 2,-35 36 3,35-1-6,0-69 4,0 69 0,0 0-3,0 0 5,-34-34-3,34 34-1,0 0-2,-35-34 6,35 34-5,0 0 1,0 1 11,-35 34-10,35-35 6,-35 0 19,35 0-27,-34 0 15,-1 35-16,35-34 11,-35-1-10,0 0 0,1 0 2,-1 1 8,35-1-11,-70 35 1,35-35 0,-34 0 0,34 1 2,-34 34 10,-1-35-12,1 0 11,-36 35-10,105-35 0,-35 35 3,1 0-1,-1 0 4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06:14:27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86">
    <iact:property name="dataType"/>
    <iact:actionData xml:id="d0">
      <inkml:trace xmlns:inkml="http://www.w3.org/2003/InkML" xml:id="stk0" contextRef="#ctx0" brushRef="#br0">10361 5041 0,'35'0'29,"0"0"-6,69 35-21,-34 0 6,69 69 0,35-69 0,-70 69-2,70-35 2,-70 1 1,1-35 1,68 69-4,1 0 1,35 35 1,0 0-1,-105-69 2,70 34-2,34 70 2,-34-70-3,-35 35 5,70 0-7,-70-34 8,-35-71-5,-34 36 1,104 34-1,-70-34 3,35-1-3,-69 36 1,138-1-1,-34 35 0,-35-104 1,35 69-1,0 0 1,-35-34 0,35-1 1,-35 1 1,35-35-2,-70 34-2,0-34 1,1-35 3,-71 35-2,36-1-2,-35-34 2,0 35-1,-1-35 0,1 35 2,0-35-2,0 0 17,-35 35-6,34-35 11,-68 0 167,-36 0-170,35 34-16,1-34 8,-36 0-7,0 35-1,36-35 6,-1 0-11,0 0 6,0 0-5,-34 0 7,34 0-5,0 0 7,1 0-6,-1 0 5,-35 0-6,35 0 4,1 0 1,-1 0-2,70 0 167,34 0-162,1 0-9,-35 0 3,69 0-4,-35 0 2,1 35-1,-35-35 1,-1 0 2,1 0-1,0 0-3,0 0 33,-35-35 86,0 0-108,0 1-4,0-1-5,0 0 1,35 35 6,-35-35-4,0 1-2,0-1 2,0 0 15,0-34-19,0-1 9,0 35-10,-35 1 1,35-1 6,-35 0-9,35 0 5,0 0-1,-35 35 1,35-34-1,0-1 1,0 0 14</inkml:trace>
    </iact:actionData>
  </iact:action>
  <iact:action type="add" startTime="11742">
    <iact:property name="dataType"/>
    <iact:actionData xml:id="d1">
      <inkml:trace xmlns:inkml="http://www.w3.org/2003/InkML" xml:id="stk1" contextRef="#ctx0" brushRef="#br0">15681 5076 0,'-34'35'61,"-36"34"-52,1 1-4,-1 69 4,0-70 0,1 1-1,-1 34 0,1-35-1,-1 1 3,1 0-3,34-36 2,0 1-3,-34 35 4,34-36-1,-35 36 1,36-35-2,-36 34-6,35 1 11,-34-1-3,34-34-2,-35 69-7,1-69 7,-1 69 3,1-69-2,34 69 0,-35-34 3,36-35-10,-1 34 5,35-34 1,-35 0 0,0 34 1,1-34 2,-1 0-8,0 34 5,0-34 0,1 35 2,-36 34-1,0-35 2,1 1-10,-1-35 6,1 69 2,-1-35-2,-34 1 3,34 0 0,36-36 0,-71 71-8,36-71 6,34 36 3,-35-70-1,70 69-8,-69-69 7,34 35-2,0 0 2,-34 0 1,34-1 2,-34 36-10,-36-35 4,70 34 2,-34-34 1,-1 35 0,36-70 0,-36 69 1,35-69 4,70-69 95,-35-1-98,70 35-4,-70 0 0,69-34-1,-69-1 4,35 36-4,0-36 5,-1 35 3,-34 1 1,0-1 1,0 0-1,35 35-6,-35 35 95,-69 34-99,34 1 4,-35 34-2,1 35 2,34-69 2,-34-35-2,69 34 2,0-34-2,34-35 70,-34 35-68,35-35 5,0 0 20,0 0-14,-1 0-16,36 0 2,69-105 9,-69 71-9,-1-1 0,70-35 4,-69 35-7,34 1 3,35-36 2,-35 70 0,-34 0 1,-1-35-2,-34 35 3,-35-34 7,35 34 55</inkml:trace>
    </iact:actionData>
  </iact:action>
  <iact:action type="add" startTime="13613">
    <iact:property name="dataType"/>
    <iact:actionData xml:id="d2">
      <inkml:trace xmlns:inkml="http://www.w3.org/2003/InkML" xml:id="stk2" contextRef="#ctx0" brushRef="#br0">23574 4902 0,'35'0'7,"0"0"4,0 35-3,34-1 1,-34 36 13,69-70-17,-34 104 5,-35-34-4,69-35 0,35 104 2,0 0 5,70-70-8,34 140 3,-69-105 0,-35-34-1,35 34 1,34-35-1,1 70 2,-70-34 0,35-36 1,-104-34-2,34 69 1,35-104-1,-69 70 5,-1-35-10,1 34 4,34 1 0,-35-1 1,-34-69-1,35 70 2,-35-36-1,34 36 1,1-35-2,34 34 2,-69 1 1,139-1 2,-105 1-6,35-1 3,-34 1-2,69-35 2,-69 104 3,-1-139-2,-34 69-7,0-34 3,34 0 1,1 0 2,-35 34-1,69-34-1,-104 0 1,69-1 1,1 36-1,-35-70-1,-1 35 4,36-1-3,-35 36-1,34-35 2,1-35 1,-70 34-7,69 1 4,1 0 1,-35 0 0,-1-35 1,-68 0 226,-1 0-223,-35 0-8,-34 0 4,35 0 3,34 0-6,0 0 4,-35 0 0,36 0 0,-1 0 3,0 0 8,70 0 140,0 0-152,-1 0 0,1 0 0,0 0 2,35 0-2,-36 0 1,1 0 6,0 0 11,0 0 1,-1 0-3,1 0-6,0 0 3,0 0 37,-1 0-12,-34-35-39,0 0 93,0-34-92,0 34 3,-34 0-5,-1-34 3,35 34 0,0-35-5,-35 36 4,35-1 6,0 0-8,0 0 1,0 1 0,-35 34-1,35-35 3,0 0 0,0 0 22,-34 35 1,34-35-25,-35 35 64</inkml:trace>
    </iact:actionData>
  </iact:action>
  <iact:action type="add" startTime="15658">
    <iact:property name="dataType"/>
    <iact:actionData xml:id="d3">
      <inkml:trace xmlns:inkml="http://www.w3.org/2003/InkML" xml:id="stk3" contextRef="#ctx0" brushRef="#br0">27921 5250 0,'-35'69'51,"-69"35"-42,-1 35-1,-34 0 1,35-34 1,0 34-2,34-70 0,-34 1 1,34 69-3,-34-70 6,69 1-4,-69-1 1,34-34-2,35 0 2,1 35-1,-105-36 4,69 36-10,1-1 4,-1-34 5,-34 69 0,-70 70-1,0-35-2,70 0 0,-1-69 1,36-1-1,34-34 1,-35 35 0,-34 34 0,35-69 1,69-1-2,-35 1-3,0 0 5,-34 35-4,69-36 3,-70 36-3,35-70 9,0 69-14,1-34 7,-1 0 1,0-35 2,35 35-5,-35-1 4,35 1-2,-34-35 0,34 35 0,-35-35 0,0 35-2,0-1 8,35 1-8,-69 0 14,69 0-3,-35-1-10,0 1 17,0 0 15,1 0-13,34-105 82,0 1-98,34 34-5,1-35 3,-35 1-2,35-1 5,0 1 5,-35 34-10,0 0 11,0 1-11,0-1 5,35 0 3,-35 0 4,0 70 113,0 0-124,0 0 1,-35 34 2,35-34-4,-35 0 2,35-1 2,0 36-2,0-35-4,0-1 7,0 1-5,0 0 2,0 0 1,0-1 6,0 1-6,0 0 8,0 0 0,0 0 3,35-35 128,34 0-132,1-70 5,-35 70-17,-1-70 6,1 70-2,0-34 4,34-1-9,-69 0 5,35 35 1,-35-35-3,35 35 1</inkml:trace>
    </iact:actionData>
  </iact:action>
  <iact:action type="add" startTime="20348">
    <iact:property name="dataType"/>
    <iact:actionData xml:id="d4">
      <inkml:trace xmlns:inkml="http://www.w3.org/2003/InkML" xml:id="stk4" contextRef="#ctx0" brushRef="#br0">7475 12480 0,'0'35'118,"-34"0"-109,34 0-5,0-1 5,0 1-1,-35 0 0,35 0 8,0-1-1,0 1-9,0 0 17,0 0-6,0-1-4,0 1-3,0 0 5,0 0 18,0-1-12,0 1-9,35-35 34,-35 35-29,34-35-12,1 35 11,0-1-10,0-34 2,69 35 0,-104 0 3,70-35-6,-1 0 3,1 35 2,-1 0-4,1-35 3,-1 34-2,1-34 1,34 0 0,1 0 0,-71 0 3,1 0-7,0 0 3,0 0 5,-1 0-8,1 0 4,0 0 1,0 0-1,-1 0-1,36 0 12,0 0-12,-36 0-1,1 0 1,0 0 2,0 0-3,-1 0 3,1 0-2,0 0 5,0 0-6,34 0 1,-34 0-1,0 0 3,0 0-1,-1 0-1,36 0 2,-1 0-2,1 0 0,-1 0 3,1 0-2,0 0 0,-36 0 0,36 0-2,-1 0 3,-34 0 0,0-34-1,35 34 0,-1 0 0,1 0 7,-1 0-9,1 0 7,-1 0-9,-34 0 6,35 0-6,-36 0 9,36 0-8,-35 0 8,-1 0-9,36 0 2,-35 0 1,34 0 0,-34 0 3,35 0-3,34 0 3,-35 0-2,36 0-1,-1 0-1,-34 34 1,-36-34 1,36 0 4,-1 0-6,-34 0 9,35 0-8,-35 0 12,-1 0-15,1 0 4,0 0 8,0 0-6,-1 0-3,36 0 1,-1 0-2,-34 0 3,35 0-1,34 0-1,-69 0 1,34 0 1,-34 0-2,0 0 1,0 0 8,-1 0-1,1 0 2,0 0-11,0 0 4,0 0 4,-1 0-3,1-34-4,0 34 9,-35-35-6,35 35 1,-1-35 25,-34 0-9,35 35-17,-35-35-4,0 1 3,0-1 7,0 0-7,0 0-3,35 1 11,-35-1-1</inkml:trace>
    </iact:actionData>
  </iact:action>
  <iact:action type="add" startTime="25366">
    <iact:property name="dataType"/>
    <iact:actionData xml:id="d5">
      <inkml:trace xmlns:inkml="http://www.w3.org/2003/InkML" xml:id="stk5" contextRef="#ctx0" brushRef="#br0">18393 16374 0,'-34'0'92,"-36"0"-77,35 0 2,1 0 7,-1 0 14,0 0-23,0 0 5,35 34-11,-69-34-5,34 0 4,0 0 0,0 0 0,1 0 6,-1 0-7,0 0 12,0 0 10,35 35-11,-34-35 2,34 35-3,-35-35-9,0 69 10,0-69 1,35 35-9,-34-35-3,-1 0 1,35 35 5,0 35 1,-35-70-6,35 34-2,0 1 26,0 0-26,0 0 12,0-1 5,0 1-8,0 0-9,0 0 11,0-1-9,0 1-1,35-35 2,-35 35 6,35 0 0,-35-1 2,34 1-10,1-35 1,-35 35 0,70 34 0,-36-69 4,1 35-8,35 0 3,-70 0 3,69 0 4,-34-35-6,35 0 77,-36 0-76,1 0 19,0 0-8,0 0 13,-1 0-26,1-35 8,0 0-7,0 35 0,-35-35 4,34 35-8,-34-35 8,0 1-9,35-1 4,-35 0 13,35 35-16,-35-35 9,0 1-9,0-1 13,35 35-10,-35-35 0,0 0 1,0 1 2,35-1 11,-35-35-9,0 36 1,0-1 2,0 0-7,0 0 7,0 1-2,0-1 5,0 0-2,0 0 19,-35 35-23,35-35-4,-35 35 5,0-34 3,0 34 3,35-35-12,-34 35 33</inkml:trace>
    </iact:actionData>
  </iact:action>
  <iact:action type="add" startTime="27289">
    <iact:property name="dataType"/>
    <iact:actionData xml:id="d6">
      <inkml:trace xmlns:inkml="http://www.w3.org/2003/InkML" xml:id="stk6" contextRef="#ctx0" brushRef="#br0">20514 17729 0,'-34'0'93,"-1"0"-76,0 0-8,0 0-1,1 0 2,-1 0 2,0 0 3,0 0 18,1 0-1,34 35-18,-35 0 3,35 0-2,-35-1 0,0 1-2,35 0 7,-35 0-5,35-1 1,0 1-9,-34-35 2,34 35-1,0 0 10,-35-35-14,35 35 4,0-1 4,0 1-8,0 0 5,0 0 9,0-1-3,0 1-7,-35 0 9,35 0 3,0-1 7,0 1-23,0 0 28,0 0-3,0-1-18,35 1 0,0 0 2,-1-35 3,-34 35-9,35-35 8,0 35-6,0-35 6,0 0 5,-1 34-16,1-34 4,0 0 11,0 0 26,-1 0-37,1 0-1,0 0 1,0 0 2,-1 0 3,1 0 37,-35-34-42,35-1-2,0 35 1,-35-35 1,35 35 0,-35-35 1,69 35 5,-69-35-6,0 1 0,0-1 12,0 0-1,35 35-8,-35-35 2,0 1 5,0-1-6,0 0-2,0-34 13,0 34-7,0 0-6,0 0-3,0 1 2,-35-1-3,35 0 12,-35 0-5,35 0-5,0 1 15,-34-1 1,34 0-10,-35 35 3,0-35 100</inkml:trace>
    </iact:actionData>
  </iact:action>
  <iact:action type="add" startTime="29779">
    <iact:property name="dataType"/>
    <iact:actionData xml:id="d7">
      <inkml:trace xmlns:inkml="http://www.w3.org/2003/InkML" xml:id="stk7" contextRef="#ctx0" brushRef="#br0">27642 18077 0,'0'0'5,"0"35"4,0 0 15,0-1-17,0 1 11,0 0-14,-34 34 9,34-34-9,0 0 13,0 0-8,0-1-6,0 36 6,0-1 13,0-34-14,0 0 18,0 0 7,0 0-27,34-1 18,1 1 17,0-35-29,0 0 13,-35 35-16,35-35-2,-1 0 3,36 35-5,-35-35 6,34 0-4,1 0 2,-1 0-3,1 0 5,-1 0-5,1 0 1,-1 0 1,-34 0-1,35 0 0,-1 0 1,1 0 1,-1 0 7,-34 0-6,0 0-6,0 0 7,34 0-3,-34 0-3,35 0 4,-36 0-2,36 0 0,-35 0 0,-1 0 4,1 0-4,0 0 16,0 0-14,-1 0 1,1 0-4,-35-35 2,70 35 0,-1 0-2,36 0 6,-1 0-6,0 0 2,-34 0 0,34 0-1,-34-35 0,-1 35 1,36 0-1,-36 0 4,1 0-5,-1 0 1,-34 0 3,34 0-5,-34 0 4,35 0-1,-35 0 9,-1 0-10,1-35 0,35 35 3,-1 0-4,-34 0 5,34 0-6,-34 0 3,35 0-1,-1 0 0,-34 0 6,0 0-8,34 0 3,-34 0 6,0 0-1,34 0-7,-34 0 2,35 0 0,-1 0-1,-34 0 0,0 0 0,34 0 1,36 0 0,-36 0 5,1 0-4,-35 0-1,34 0 0,-34 0 0,34 0 3,-34 0-6,0 0 68,0 0-61,0 0 8,-35-34 103,0-1-116,0 0 6,0 0-2,0 0-4,0 1 0,0-1 9,0 0-5,34 0-5,-34 1 6,0-1-8,35-35 14,-35 36-13,0-1 5,0-35 4,0 36 2,0-1 26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3T23:17:49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29">
    <iact:property name="dataType"/>
    <iact:actionData xml:id="d0">
      <inkml:trace xmlns:inkml="http://www.w3.org/2003/InkML" xml:id="stk0" contextRef="#ctx0" brushRef="#br0">6132 3166 785 0,'0'0'142'240,"0"0"-63"-240,0 0 31 0,0 0-25 0,0 0-33 0,0 0 32 0,0 0-2 3,0-19-14-1,6 16 11-1,14-5-14-1,21-1-5 0,15-1 5 2,21-2-18-2,7 3-9 0,16 2 5 0,12-5-14 0,17-2-6 4,13-1-3-4,1 2-4 0,-2 4-3 0,-8 6-4 0,-8 3 14 0,-6 0-1 0,2 0-14 1,0 9-8-1,-1 2 0 0,-13 1 0 0,-5-7 0 21,-14 0 0-21,-11-5 0 0,-9 0 0 0,-4 0 0 0,-10 0 0 0,-8 0 0 0,-10 0 0 0,-2 0 0 0,-14 0 0 0,-9 0 0 1,1 0 0-1,-12 0 0 0,0 0 0 1,0 0 0-1,0 0 0 0,0 0 0 6,0 0 0 0,0 0 0-1,0 0 0 3,0 0 0 0,-32 0 0 0,-39 7 0-1,-36 10 0 2,-28-6 0-2,-6-4 0 1,-8 3 0-3,1-5 0 7,2-3 0-5,-5 1 0-1,-5-3 0 0,-5 0 0 2,-2 0 0 0,4 0 0 0,14 0 0-1,17 3 0 1,12 11 0 0,11 3 0 0,13 0 0-3,15 3 0 3,21-7 0 1,18-1 0-2,15-7 0-1,19-2 0 2,1-3 0-1,0 0 0 1,3 0 0-2,0 0 0 2,7 0 0 1,57 0 0-1,42-11 0-2,29 0 0 2,24 5 0 0,19-2 0 0,15 5 0 1,-2 3 0-4,-6 0 0 4,-14 0 0-2,-3 0 0-1,1 0 0 2,-5 0 0 1,1 9 0-2,-18-1 0-1,-17-2 0 3,-17-1 0-2,-24 1 0 1,-23-4 0-2,-13-2 0 4,-24 0 0-4,-5 0 0 2,-17 0 0-3,-7 0 0 3,0 3 0 0,0 1 0 0,0-4 0-1,0 0 0 0,-59 0 0 3,-45 0 0-3,-50 0 0-1,-27-7 0 3,-15-6 0-2,8-4 0 2,6 5 0-4,13 7 0 4,14 2 0-2,14 3 0 2,19 0 0-4,22 0 0 5,28 0 0-4,31 12 0 3,15-7 0-4,16-2 0 86,10 5 0-91,0 12-96 0,29-6-109 0,23 9-280 0</inkml:trace>
    </iact:actionData>
  </iact:action>
  <iact:action type="add" startTime="5483">
    <iact:property name="dataType"/>
    <iact:actionData xml:id="d1">
      <inkml:trace xmlns:inkml="http://www.w3.org/2003/InkML" xml:id="stk1" contextRef="#ctx0" brushRef="#br0">13301 3073 718 0,'0'0'135'1,"0"0"-6"7,0 0-39 0,0 0-37 0,160-25 13-2,-112 17-5 2,11 3 15 0,8-1 6 0,8 3-13-2,18 0-9 2,7 1-8 0,4-1-6 0,6-3-7-2,3 2-7 2,5 2 1-1,-1 2 9 1,1 0-15 1,-2 0-7-2,-12-2-5 1,3-3-7 1,3-8 2-4,5 3-3 5,8-5-2-4,3 5 3 4,-4-4-4-6,-5 4 3 4,-1 5-1 74,-1-3-1-82,2-1 0 0,1 1 1 1,2 0 0-1,-8-1 0 0,-4 6 1 0,-3-2 1 0,-8 1 4 0,-7-1-4 0,-3 5 0 0,0-3-3 7,5 3 2 1,-6 0-2 0,7 0 5-2,-6 0-3 3,0 0-7-2,-3 0 1 2,1 6-1-3,4-4 9 1,3 2-9 2,6-1 2 0,0-3 7 1,-1 2-6-7,0 1 3 5,-4 0-5-2,1 6 6 1,4-1-3 1,-1 2-4-1,0 2 0 2,-7-4 0-3,0-1 0 3,-6 0 0-2,0 0 0 1,-5-2 0-2,-5 0 0 4,3 5 0-4,-9-8 0 4,0 1 0-6,5 3 0 5,-5-4 0-2,7 4 0 2,-2 3 0-4,1-4 0 4,0-3 0-1,-8-2 0 0,-2 2 0-2,-7-2 0 2,-7 0 0 22,11 0 0-30,2 0 0 0,6 4 0 0,5 2 0 7,2-3 0 2,3-1 0-4,-2-2 0 5,0 3 0-4,3-3 0 4,-6 3 0-6,-1 3 0 4,1-1 0 0,-7 1 0 0,0 0 0-1,2-1 0 0,-1 1 0 2,6-1 0-2,-1 0 0 0,-5-1 0 0,2-1 0 3,-1 0 0-4,-4-1 0 1,8 2 0 86,-2-3 0-93,1 2 0 0,-6 0 0 0,-1-3 0 0,-1 0 0 0,-5 0 0 0,2 0 0 0,6 0 0 1,6 0 0-1,7 0 0 0,4 0 0 0,2 4 0 3,-2-4 0 6,-1 0 0-2,-1 0 0 0,-2 0 0 1,8 0 0-1,-1 0 0 1,0 0 0-2,0 0 0 2,-3 0-4 0,-4-7 2 1,-3 3-2-4,0-5 4 5,-3 2-4-5,-1-3 3 5,4-1-1-5,-3-1 2 5,0-2-2 79,-1 4 2-89,1-2-1 0,-8 3-3 0,8 4-2 0,-7 1-3 0,-3 2 5 0,-6 2-7 0,-12 0 0 0,-10 0 0 0,-18 0-10 1,-15 0-53-1,-3 6-58 5,-24 27-80 4,-68 12-51 9,34-20 17-17,0 4-336 1</inkml:trace>
    </iact:actionData>
  </iact:action>
  <iact:action type="add" startTime="10632">
    <iact:property name="dataType"/>
    <iact:actionData xml:id="d2">
      <inkml:trace xmlns:inkml="http://www.w3.org/2003/InkML" xml:id="stk2" contextRef="#ctx0" brushRef="#br0">15477 7864 483 0,'0'0'158'3,"0"0"70"4,0 0-78 1,0 0-31 0,0 0-10-2,0 0-11 2,0 0-5 0,0 0-12 0,-9 15-8-1,47-15-13 0,19 0-6 1,11-2 1-1,14-11-9-1,23 6-2 2,11-3-1 1,14 5-4-2,18 3-9 3,-5 2-3-4,0 0-8 3,-7 0 2-2,-9 0-4 0,11 0-17 1,3 0 0-1,2-11 0 1,1-6 0-2,-1-2 0 2,-5-4 0 1,10 1 0-2,-5 2 0 0,-7 1 0 0,-2 4 0 2,-12 6 0-2,-12 4 0-1,-6 2 0 2,-11 1 0 61,-5 2 0-68,-11 0 0 0,-7 0 0-1,-6 0 0 0,-17 0 0 0,-5 0 0 0,-11 0 0 1,-8 0 0-1,-10 0 0 12,-9 0 0-10,-1 0 0 3,-3 0 0 2,0 0 0 0,0 0 0 0,0 0 0 0,0 0 0 2,-43 0 0-1,-50 0 0-3,-48 0 0 4,-37 0 0 4,-26 0 0-6,-21 0 0-3,-2 0 0 4,0 0 0-3,10-11 0 4,5-1 0-3,2 4 0 2,3 4 0 0,8 4 0-1,8 0 0 0,11 0 0 0,9 0 0 4,28 4 0-3,25 1 0-4,31 0 0 4,26 1 0 0,32-2 0 0,19-2 0-2,10-2 0 1,0 0 0 1,7 3 0 1,62-1 0-2,31 15 0 0,40 6 0 1,37 7 0 2,36 7 0-5,38 0 0 3,13-5 0 0,1-8 0-1,-8-10 0-1,-25-5 0 2,-18-7 0 0,-14-2 0 0,-16 0 0-1,-7 0 0 1,-19 0 0 0,-14 0 0-1,-24 0 0-1,-35 0 0 2,-25 0 0 0,-31 0 0 0,-18-2 0-2,-11 2 0 1,-14 0 0 1,-85 0 0 1,-57 5 0-3,-57 12 0 2,-24-5 0 0,1-1 0 2,16-9 0-5,26 2 0 2,28 1 0 1,26 6 0 2,21 3 0-5,22 1 0 2,17-4 0 0,23-2 0 2,28-9 0-3,14 0 0 1,15 0-24 1,0 0-251 0,2 4-198-1</inkml:trace>
    </iact:actionData>
  </iact:action>
  <iact:action type="add" startTime="12524">
    <iact:property name="dataType"/>
    <iact:actionData xml:id="d3">
      <inkml:trace xmlns:inkml="http://www.w3.org/2003/InkML" xml:id="stk3" contextRef="#ctx0" brushRef="#br0">7958 3985 764 0,'0'0'165'5,"0"0"-105"2,0 0 41-1,0 0-29 2,121-147-25 0,-91 70-2-1,1 0-7 0,-4-5-3 2,-1 9-5-2,-3 17 9-1,-12 13-8 2,2 18-4 0,-9 14-1 0,-1 5-10-2,0 4 5 2,-2 2-1 0,12 0 12 0,6 34 5-2,6 23-27 3,14 10 8-2,6 14 11 2,7 3 9-2,4-2-5 0,4-10-6 1,-11-16-13-1,-10-13-1 0,-8-15-12 1,-21-8 2-1,-1-12-3 2,-9-2-4-3,0-6-15 1,0 0-21 1,-13 0-6 0,-19-14 1-1,-9-15-18 1,0-1-24 0,-5-2-8 0,-2 7-3-2,3 6-37 3,31 16-69-2,4 1-179 3</inkml:trace>
    </iact:actionData>
  </iact:action>
  <iact:action type="add" startTime="12942">
    <iact:property name="dataType"/>
    <iact:actionData xml:id="d4">
      <inkml:trace xmlns:inkml="http://www.w3.org/2003/InkML" xml:id="stk4" contextRef="#ctx0" brushRef="#br0">8251 3597 445 0,'0'0'65'6,"0"0"31"0,0 0 36 2,0 0-35-1,0 0 3 2,0 0 0-3,9-17-32 1,-6 34-4 1,-2 8-10 0,-1 12-21-1,0 7-2 0,0 7-1 2,0 5-3-1,0 6 6-2,0-3 10 1,0 0-1 2,0 1-4-2,7-4 11 0,2-4-8 3,7 8-3-3,-1-7-6 1,8 0-8-2,3-2 7 4,4-6-9-4,4-9-4 4,11-5-4-6,11-5 0 5,4-4-3-2,3 4 4 2,11-2 2-3,-7 5 0 2,10 6 6-1,-5-5-3 2,4-5-3-2,9-5-4-1,8-9-2 4,16-8 3-4,8-3 3 0,13 0-6 3,11 0-1-2,10-25-4 2,16-1-1-4,11 1 0 5,12-1-2-4,4 7 3 5,3 7-2-8,-4 4 2 5,4 6 0 0,3 2 1 0,2 0 1-2,2 0-4 2,2 0 6 1,-5 0-10-2,-9 0 0 1,-11-7 0-2,-9-9 0 4,-4-6 0-4,-1-4 0 1,-12 3 0 1,-3 1 0 0,-7 3 0 0,3-1 0-2,2 0 0 3,-3 6 0-3,-3 0 0 4,-18 7 0-6,-17-3 0 4,-6 3 0 0,-12 6 0 1,-4-3 0-3,0 4 0 1,-2 0 0 1,-1 0 0 0,2 4 0 0,1 14 0-1,-2 3 0 1,7 2 0-1,-2-2 0 0,7 2 0 1,-3 0 0 0,-4-3 0 0,-6 2 0-3,-1 3 0 4,-5 7 0-1,2 9 0 1,-1 7 0-5,-2 3 0 4,-9 2 0 0,-1-2 0 1,-5-4 0-3,-2 2 0 1,-11-2 0 2,6-2 0-1,-11-3 0-1,-7 0 0 0,-6-8 0 2,-7-11 0-3,-8-6 0 1,-3-7 0 0,-8-1 0 1,2-4 0 0,0 7 0-2,-5-1 0 2,-2 6 0 0,0 3 0 1,0 2 0-5,0-2 0 4,0-6 0 0,0-2 0 0,-5-7 0-2,-31-2 0 2,-16-3 0 1,-21 0 0-2,-9 0-11-1,-12-20-3 3,1-5 2-2,13-6-7 2,9 3 8-4,10-4-3 4,18 2-2-1,9 6 8 0,5-3-1-3,15 10 2 5,5 7 1-4,9 6 6 3,0 4 0-4,0 0 8 3,0 0 0 0,0 0 4 0,23 0 10 0,24 4-8-1,22 18-9 1,2 0-5-1,9 3 10-1,7-3-3 3,-3-2 8-1,3 0-6 0,-1-5-4-3,-5-6 7 3,-7-5-12 0,-11 2 0 0,-12-3 0-2,-6 1 0 3,-10-4 0 46,-5 4 0-54,-4-4 0-1,-10 0 0 0,-4 0 0 0,-6 0 0 0,-6 0 0 0,0 0 0 4,4 0 0 16,-4 0 0-18,3-30 0-1,-3-30 0 6,0-13 0 1,0-2 0-1,0 4 0-1,0 4 0 3,3 5 0-1,7 11 0-1,5 6 0-1,-2 15 0 4,-8 13 0-3,-5 14 0 1,0 3 0-3,0 0 0 3,0 0-83 0,-3 33-63 0,-12-8-148-1,0 9-169 1</inkml:trace>
    </iact:actionData>
  </iact:action>
  <iact:action type="add" startTime="16823">
    <iact:property name="dataType"/>
    <iact:actionData xml:id="d5">
      <inkml:trace xmlns:inkml="http://www.w3.org/2003/InkML" xml:id="stk5" contextRef="#ctx0" brushRef="#br0">5945 12162 336 0,'0'0'156'7,"0"0"-100"-2,0 0 32 2,0 0 16 1,0 0-37 0,0 0 9-2,0 0 19 1,-41-49 28 3,-22 32-20-4,-19 4-9 1,-18 6-24 1,-11 7-25-1,-5 0-10 2,-5 17 0-3,17 35-8 2,11 27-2-1,19 22 1 2,28 23-3 1,19 11 13 6,27 6-3-16,0-7-3 5,68-8-9 3,48-4-2-3,49-16-11 4,35-18-6-2,17-26 0 1,-5-43 1-1,-29-19-3 2,-38-45-3-2,-51-56-2-2,-45-37-9 3,-49-45-19 0,-13-21-19 0,-74-4-12-1,-33 11-43 1,43 143-92-1,9 24-138 2</inkml:trace>
    </iact:actionData>
  </iact:action>
  <iact:action type="add" startTime="22582">
    <iact:property name="dataType"/>
    <iact:actionData xml:id="d6">
      <inkml:trace xmlns:inkml="http://www.w3.org/2003/InkML" xml:id="stk6" contextRef="#ctx0" brushRef="#br0">17922 15610 150 0,'0'0'276'7,"0"0"-204"-2,0 0 68 3,0 0 19-1,18-151-58 1,-50 134-20-1,-30-3-11 2,-25 7 0-3,-25 4-5 0,-26 9-8 2,-17 0-17 1,-13 20-7-2,1 39 3 1,9 30 3-1,28 29-16 1,33 28 4 3,29 21 5-7,39 4 17 7,29 14-21-6,49-5 13 4,83-3-18-2,65-14-11-1,44-41-1 2,33-44-11 1,14-58-2-2,-14-40 2-1,-25-98-1 3,-40-76 1-2,-57-56 0 0,-59-51-4 0,-68-17 3 2,-30 17-5-2,-108 38 2 1,-55 47-31-2,-49 55-131 3,101 156-156-2,1 5-634 1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3T23:17:49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64">
    <iact:property name="dataType"/>
    <iact:actionData xml:id="d0">
      <inkml:trace xmlns:inkml="http://www.w3.org/2003/InkML" xml:id="stk0" contextRef="#ctx0" brushRef="#br0">6252 2984 613 0,'0'0'200'6,"0"0"-75"1,0 0 22-1,0 0-45 3,0 0-33-2,194 0 20-1,-108 0 9 2,13-2-33 0,8-7 2 0,20-5-1-2,20 2-7 3,6-5-17-2,10 1-9 2,-11 2-5-2,-4 3-5-1,-2-1-7 4,2 3 2-2,0 4-6-1,-2 2 8 0,-14-2-4 1,-11-1-9-1,-19 0 5 0,-15 1-6 0,-17-1 7 3,-16 3-8 1,-17-3-2-8,-13 2-1 4,-14-2-1 2,-4 3 1 0,-2 3-2-5,-4 0 1 4,0 0-1-1,0 0-1 2,0 0 0-4,0 0 0 3,0 0-1 0,-33 0 2 0,-18 0 2 2,-19 0 0-5,-7 11 3 3,5 6-5 0,-17 5 1-1,-11-2 0 0,-8 2-2 3,-18-4 1-5,-12-8-2 5,-3-6 1-5,-5-4 1 3,2 0 4 0,7 0-3 0,9 0 0-1,21 0-1 0,23 0-2 2,21 0 0-4,20 5 1 4,18 0-3-2,9-5 4 2,14 0 1-2,2 0 1-2,0 0-2 3,0 0 3 0,0 0 6-2,39 7 4 3,65 3 7 0,42 2-18-2,36-7-2-1,2-5 0 2,4 0-3 0,-12 0 2 0,-14-2 2-3,-26-13 3 4,-24 5 1-1,-17 1 12 0,-29-3-2-2,-27 6-15 4,-19 4 0-3,-17 2 0 0,-3 0 0-2,0 0 0 3,0 0 0 0,-71 0 0 1,-61 0 0-2,-56 2 0-1,-27 13 0 4,1 0 0-3,12 4 0 1,17-2 0-1,13-1 0 1,17 1 0-2,16-5 0 0,25-4 0 3,17-8 0-1,23 0 0 1,20 0 0-4,26 0 0 5,13 0 0-4,12 0 0 1,0 0 0 0,3 0-46 0,7 29-79 2,25-11-127-2,19 16-289 1</inkml:trace>
    </iact:actionData>
  </iact:action>
  <iact:action type="add" startTime="6905">
    <iact:property name="dataType"/>
    <iact:actionData xml:id="d1">
      <inkml:trace xmlns:inkml="http://www.w3.org/2003/InkML" xml:id="stk1" contextRef="#ctx0" brushRef="#br0">5496 6527 413 0,'0'0'140'4,"0"0"-5"3,0 0 36 1,0 0-37-1,0 0-13 0,0 0 6 1,0 0 0 0,0 0-15-1,0 0-23 0,0 0-18 4,17 0-5-7,18-2-21 3,20-1-8 0,26-2-2 2,25-4 9-2,26 1-22-1,17-1-3 5,19-2 2-4,12 2 5 1,5 1-9-2,13 2-1 2,-3 6 3 0,-5 0-5 0,-13 0-1-2,-7 0-11 2,-9 0 1 0,-15 0-2 0,-11 0 0-1,-18 0-1 0,-20 0 0 5,-16-2 0-5,-21-9-1-3,-20 5-2 3,-13 1 6 0,-17 2-3 3,-3 3 1-5,-4 0 5 3,-3 0-6-1,0 0 0 4,0 0 0-8,0 0 0 5,-58 8 0 0,-31 17 0 0,-42 3 0-2,-19-8 0 2,-12-12 0 1,-18-2 0-1,-4-6 0-1,-16 0 0 0,-6 0 0 3,2 6 0-2,-1-1 0-5,16 1 0 5,16 3 0 1,21 2 0-1,27-1 0-2,30 2 0 2,25-3 0 0,29-1 0 1,24-3 0-3,7-5 0 1,7 0 0 0,3 0 0 1,0 0 0-2,46 3 0 3,56 3-10-1,47-1-1 0,31-1 9-2,13 0-2 1,20-4 4 4,1 5 1-5,-7-1 2 0,-21-4-3 2,-31 4-4 0,-40-4 3 0,-24 0 1-2,-27 0-2 2,-24 0 3 0,-16 0-3 2,-19 0 2-7,-2 0-1 6,-3 0-3 0,0 0-1-2,-84 0 1-1,-56 0 4 2,-78 0 13 0,-38 0 2 0,-23 0 2-1,4 0-17 0,31 0 0 2,41 0 0 0,41 0 0-5,39 2 0 4,43-2 0 0,32 0 0 0,28 0 0-2,14 0-33 1,6 0-92 2,6 0-110-2,24 0-132 0</inkml:trace>
    </iact:actionData>
  </iact:action>
  <iact:action type="add" startTime="13006">
    <iact:property name="dataType"/>
    <iact:actionData xml:id="d2">
      <inkml:trace xmlns:inkml="http://www.w3.org/2003/InkML" xml:id="stk2" contextRef="#ctx0" brushRef="#br0">1057 10838 578 0,'0'0'282'6,"0"0"-169"1,0 0 6-1,0 0-24 2,0 0-26 0,0 0 12 0,0 0 3-1,0 0-14 0,0-3 2 2,2 32-13-2,-2 6-1-1,2 5-20 2,-2 6-2 0,0 1-15 0,5-4-9-2,-5-2 1 2,0-7-4 1,3-4-8-2,1-12 7 1,-2-6-6-2,-2-10 2 4,0-2-3-4,2 0 3 0,3 0 0 2,-5 0 2 0,3 0 5 0,-2 0-7-2,-1 0 3 2,3 0-3 0,10 0 4 2,10 0 4-3,6 3-3-2,6 3-7 3,-6-2 3 0,7-2-4 0,-7 1 6-2,7-1 5 2,-1-2-3 3,7 0 0-4,2 0 4-1,11 0-5 3,-3 0 2-2,5 0-1-1,2 0 1 2,-1 0-7 0,6 0 10 0,-5 0-4-2,-1 0-2 2,2 0-6 0,3 0 11 2,1 0-9-6,10 0 4 4,3 0-4 0,3-7-3 0,-1-3 0-2,-8 3 0 2,-4 0 0 0,-3 7 0 0,-9 0 0 0,-6 0 0-2,2 0 0 4,-6 0 0-4,0 0 0 1,1 0 0 0,8 0 0 1,-3 0 0 0,2 0 0-2,-1 0 0 2,-4 0 0 0,-4 0 0 1,2 0 0-2,-4 0 0 0,0 0 0 0,0 0 0 1,-1 0 0-2,-1 0 0 1,1 0 0 1,2 0 0 1,1 0 0-1,-3-3 0-2,-1 0 0 3,-4 1 0-2,4-1 0 2,-7 1 0-4,2-1 0 3,-2 3 0 0,6-4 0-2,-8 4 0 2,3-1 0 0,-2-3 0 2,-4 1 0-6,1 1 0 6,-2 2 0-4,-2-3 0 2,-5-1 0-2,5 3 0 2,-8-2 0-1,-2-1 0 1,-2 4 0-1,-3 0 0 0,-4 0 0 2,1 0 0-2,-4 0 0 0,0 0 0 0,-3 0 0 1,0 0 0 0,0 0 0-2,0 0 0 2,0 0 0 0,0 0 0 1,0 0 0-4,0 0 0 3,0 0 0 0,0 0 0 0,0 0 0-2,0 0 0 2,0 0 0 0,0-6 0 0,0 2 0-1,7-22 0 1,-4-8 0 2,4-10 0-4,-2-2 0 0,-1 4 0 1,-4 2 0 1,0 8 0 1,0 6 0-4,0 8 0 3,0 13-59 0,0 5-34 1,0 0-78-5,0-3-48 5,0 3-96-1,0 0-385 0</inkml:trace>
    </iact:actionData>
  </iact:action>
  <iact:action type="add" startTime="14964">
    <iact:property name="dataType"/>
    <iact:actionData xml:id="d3">
      <inkml:trace xmlns:inkml="http://www.w3.org/2003/InkML" xml:id="stk3" contextRef="#ctx0" brushRef="#br0">7970 10631 363 0,'0'0'134'5,"0"0"54"1,0 0-8 2,0 0-49 1,0 0-18-1,0 0-13-3,0 0-13 3,-2-6 6 0,2 6-12 1,0 0-24-4,0 0-11 3,0 0-13 0,0 14 5 0,0 2-11-2,8 8 1 2,-5 1-5 0,-3 0-5 0,0 6-4 0,0 3-7-2,0 0 3 3,0 2-3-2,0-5 2-1,0-9-1 5,0-2 0-4,0-6-2 1,0-2 0-3,0-7 4 3,0-3-4 1,0-2 1 0,0 0 0-5,0 4 0 4,0-2-1 0,0-2 2-1,0 0-1 0,0 0-1 1,11 0-1 0,8 0 4 0,12 0 0 0,-1 0-1-2,6 0 5 2,5 0-2 1,-1-8 0-4,0 1 0 4,4-3-1-2,-7 3-2 2,2 0-3-4,1-1 4 4,4-1-8-1,7 1 4 1,-1-4-3-5,0 4-1 4,-7-2 0 0,-7 1 0 0,1 0 1-1,-3 3-1 0,3 4 5 2,-4-4-5-2,3 3 7 1,-5-2-6-1,2-2 0 1,-1 5-1 0,-3-3 2-2,-6 5-3 2,2-3 0-1,-2 3 3 2,-6 0-1-4,2 0-1 4,-1 0 0-2,-3-3 0 3,4 3-1-6,-4 0 2 4,2 0-2 0,6 0 0 0,1-4 0-1,-6 4 1-1,-3 0 0 3,-1 0-1-2,5 0 2 1,-6 0 0-1,8 0-2 1,-7 0-1 1,5 0 1-5,-2 0 0 5,7 0 0-1,-4 0-1 0,3 0 2-2,-8 0 1 2,0 0-1 0,-3 0-2 2,-3 0 1-6,-2 0-1 4,5 0 0 0,-8 0 1 0,5 0 0-2,-5 0 0 2,3 0 0 1,-4 0 3-2,-1 0-4 1,2 0 3-2,-4 0-3 3,0 0 1-2,0 0 0-1,0 0 0 2,0 0-2 0,4 0 1-1,-4 0 0 0,0 0 1 2,3-5-3-2,2-23-2 3,3-13 5-5,-5-14 0 2,-1 1 0 2,0-7 0-2,-2 6 0-1,0-9-1 2,0 12 1 0,0 12-9 0,0 16-23-1,0 13-25 0,0 11-50 1,0 0-73-1,0 0-27 0,0 16-105 4</inkml:trace>
    </iact:actionData>
  </iact:action>
  <iact:action type="add" startTime="18999">
    <iact:property name="dataType"/>
    <iact:actionData xml:id="d4">
      <inkml:trace xmlns:inkml="http://www.w3.org/2003/InkML" xml:id="stk4" contextRef="#ctx0" brushRef="#br0">890 16032 523 0,'0'0'255'6,"0"0"-120"3,0 0 3-2,0 0-25 3,0 0-28-6,0 0-15 5,0 0 41-2,0 25-42 1,0-1-17-2,0 0-2 3,3-7-4-2,7 0-12 2,4 0-8-3,3 0 8 1,3 0-15 1,1-1 0 1,2 1 9-4,-4-3-7 3,2-2-4 0,-5 0 4-1,-4-5-9 0,-1-1 2 2,-2 0-10-2,3-1 4 2,-1 3-1-4,2 4-2 3,-4 8 4 0,-2 5-4 0,-7 6 5-1,0-1-5 0,0-4-1 2,0-12 1 1,0-11-1-4,0-3-2 0,0 0 1 2,0 0-3 0,5 0 0-2,9 0-4 2,4 0 6 1,6 0-2-2,7 0 0 0,5-6 3 2,-3 2-2-2,11 3 6 1,8-5-4-3,9 0-3 3,5-5 7 1,8-2-5-1,8-2 3-1,4-2 1 0,10 4 6 3,3 1-5-4,4 4 3 2,1 2-2-2,0 2 0 2,5 4-4 0,-5 0-1-2,4 0-3 2,5 0 0 0,4 0 0 0,8 0 0-2,0-2 0 4,-2 2 0-4,3 0 0 4,-6 0 0-7,3 0 0 6,-5 0 0-1,-2 0 0 1,3 0 0-1,-5 0 0-3,9 0 0 3,2 2 0 0,5 4 0-2,-2 1 0 2,-5-2 0 0,-10-5 0 0,-16 0 0-2,1 0 0 2,-10 0 0-1,8 0 0 2,1 0 0-4,3 0 0 5,-5 0 0-3,-2 0 0 2,0 0 0-5,-5 0 0 5,5 0 0-1,-2 0 0 0,7 0 0-2,2 0 0 2,4 0 0 1,2 0 0-2,4 0 0-1,-6 0 0 2,4 0 0 0,-6-8 0 0,6-4 0-2,-4 7 0 2,0-7 0 0,-6 4 0 0,-9 1 0-2,-9 2 0 3,-9-3 0-1,-1 3 0-1,-6 1 0-1,2 2 0 2,1-4 0 0,1 1 0 0,7 3 0-2,-2-2 0 2,7 4 0 1,-4 0 0-4,1 0 0 3,-4 0 0 0,-5 0 0 0,-9 0 0 0,1 0 0-2,-8 0 0 2,-3 0 0 0,-1 0 0 0,-12 0 0-2,1 0 0 4,-10 0 0-4,-1 0 0 3,-6 0 0-5,-5 0 0 4,-2 0 0 1,-1 0 0-2,-8 0 0 0,8 0 0 0,2 0 0 2,1 0 0-3,0 0 0 2,0-3 0-1,5-14 0 1,1-14 0 1,8-8 0-4,-2-15 0 3,2-2 0 1,-3 3 0-1,-11 12 0-3,-2 15 0 4,-12 9-9-1,-1 11-66-2,0 6-62 0,0 0-113 2,-11 0-105 2,-2 0-267-5</inkml:trace>
    </iact:actionData>
  </iact:action>
  <iact:action type="add" startTime="20834">
    <iact:property name="dataType"/>
    <iact:actionData xml:id="d5">
      <inkml:trace xmlns:inkml="http://www.w3.org/2003/InkML" xml:id="stk5" contextRef="#ctx0" brushRef="#br0">14352 15807 788 0,'0'0'166'6,"0"0"-11"3,0 0-57-3,0 0-45 0,21 152-10 2,-21-118 2 0,0-3-11 0,0-11 13 0,0-3-4 0,0-4-2-2,5 1-5 3,3 3-13-2,3-5 0 0,1 1-4 0,4-8-1 1,8 2-2-2,0-7-8 2,12 0 1 0,0 0-1 0,9 0 5 0,4 0-1-2,8 0 9 8,1-3 7-10,3-6 0 6,-2 9-2-7,2 0-1 6,4 0-4-1,3 0-5-2,8 0 7 3,0 0-11-2,16 0 3 1,2 0-7 0,-4 0-1-1,4 0-4 0,-4 0 7 1,7 5-5-2,0-5 10 2,3 4 6 0,0-4-8 0,2 3 7 1,-2-3-6-4,-6 0-1 5,-10 0-8-4,-9 0-5 1,-2 0 0 0,2 0 0 2,-2 0 0-2,5 0 0-1,-4 0 0 2,0 0 0 0,-5 0 0 0,-2 0 0-2,-6 0 0 3,3 0 0-2,-5 0 0 1,2 0 0-2,0 0 0 2,-2 0 0 0,2 0 0 1,6 0 0-1,-5 0 0-2,6 0 0 3,-1 0 0-3,0 0 0 0,4 0 0 2,-7 0 0 0,5 0 0 0,-2 0 0-2,-3 0 0 2,-1 0 0 0,-5 0 0 1,8 0 0-2,-7 6 0 0,-1-2 0 0,0 0 0 2,-3 2 0-4,-4-6 0 3,-3 0 0 0,-2 0 0 0,6 0 0 0,-2 0 0-2,-3 0 0 4,-2 0 0-4,3 0 0 0,1 0 0 2,-2 0 0 0,6 0 0 0,-2 0 0-2,3 0 0 2,-2 0 0 1,2 0 0-1,-4 0 0-3,-2 0 0 3,4 0 0 1,-4 0 0-2,6 0 0 1,-8 0 0-2,8 0 0 3,-3 0 0-2,-2 0 0 2,7 0 0-4,5 0 0 6,2 0 0-6,2 0 0 1,2 0 0 2,6 0 0 0,-6 0 0 1,3 0 0-4,-2 0 0 4,4 0 0-2,-1 3 0 2,9 2 0-4,-6-5 0 4,6 0 0-2,1 0 0 2,-4 0 0-2,0 0 0-1,-1 0 0 2,-5 0 0 0,2 0 0 0,2 0 0-2,-2 0 0 4,-1 0 0-4,-7 0 0 0,-2-3 0 2,-5 1 0 0,-2 2 0 2,4-3 0-6,6-3 0 4,0 2 0 0,-1 2 0 1,-1 2 0-4,-4 0 0 4,7 0 0-1,1 0 0-1,-5 0 0-1,-10 2 0 2,-6 8 0 0,-13-2 0 0,-2 1 0 1,-3-1 0-4,0-3 0 5,-1 3 0-4,-2 4 0 0,-9-7 0 2,4-2 0-1,-8-3 0 1,-6 3 0-1,2-3 0 1,-7 0 0-1,0 0 0 1,1 0 0-2,-3 0 0 1,4 0 0 2,1 0 0-1,6 0 0-2,8-24 0 2,6-10 0 0,1-13 0 1,-3-3 0 1,2-6 0-5,1 11 0 4,-9 9 0-3,-4 16 0 1,-6 12 0 0,-7 6 0 1,0 2-77-1,0 0-38-2,0 0-74 3,0 0-40 0,-11 0-157 1,-5 24-363-4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3T23:17:49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11">
    <iact:property name="dataType"/>
    <iact:actionData xml:id="d0">
      <inkml:trace xmlns:inkml="http://www.w3.org/2003/InkML" xml:id="stk0" contextRef="#ctx0" brushRef="#br0">16192 8617 821 0,'0'0'267'5,"0"0"-117"2,0 0 10 0,0 0-67 1,0 0-14 0,214 27-1-2,-127-24 1 2,31 3-18 1,42-1 3-1,33 1-19-3,29-6-9 3,19 0-16 0,-17 0-13-2,-13 0-5 4,-40 0 1-2,-48-11-2 0,-42 2-2 0,-40 4-13-3,-28-10-56 5,-13-12-110-3,-26 12-110 2,-22-2-55-5</inkml:trace>
    </iact:actionData>
  </iact:action>
  <iact:action type="add" startTime="4920">
    <iact:property name="dataType"/>
    <iact:actionData xml:id="d1">
      <inkml:trace xmlns:inkml="http://www.w3.org/2003/InkML" xml:id="stk1" contextRef="#ctx0" brushRef="#br0">1141 14442 626 0,'0'0'216'4,"0"0"-61"4,0 0-21 0,0 0-52-2,0 0-32 2,0 0-3 0,0 0 8-2,-32 84-13 2,25-42-6 1,3 8 4-2,-8 4-10-1,3 5-9 2,5-5 2 0,-3-4-13 0,2-8-5 0,3-11 1 0,2-8-6-2,0-12 2 3,0-5-2-4,23-6 0 3,0 0 0 0,6 0 3 0,-2-10 0-2,7 3 8 2,-2-3 7 0,7 5 7 0,7-7 5 0,5 2-3 0,6 0-1 1,-7-5-2-3,7 6 3 1,-5 3 3 1,-7 2 8 0,7 4-13-1,0 0-5 0,8-3 3 1,9 3-6 0,12 0 0 0,9-4-5-2,5-2 6 2,2 4-10 0,-6-3 12-1,2 2-5 2,-6 3 4-3,3 0-8 2,4 0-11 0,0 0 0 0,2 0 0-2,-2 5 0 4,0 6 0 71,-4 0 0-81,7-2 0 0,0 0 0 0,6-7 0 0,2 1 0 0,-3-3 0 0,0 3 0 0,-5 1 0 0,-13-2 0 0,0 3 0 0,-4-5 0 6,0 0 0 2,12 0 0-2,6 0 0 2,-3 0 0 0,-2-14 0 1,4 4 0-1,0-5 0-2,-3 0 0 3,4 1 0-2,2 1 0-1,1 1 0 2,11 2 0 0,-8 3 0 0,3 5 0-3,-5 2 0 5,-2 0 0-4,6 0 0 3,2 0 0-4,0 0 0 5,7 0 0-3,0 0 0 1,-8 0 0-1,5 0 0 0,-3-4 0 1,-9 4 0-1,1-2 0 1,-4 0 0-2,2-1 0 4,-2 1 0-4,-4-2 0 1,-1 0 0 0,-3-1 0 2,2 1 0-2,3 0 0-1,-2 4 0 3,8 0 0-1,-5 0 0 0,3 0 0-3,-4 0 0 5,-3 0 0-3,2 0 0 1,-9 0 0-3,0 0 0 4,-4 0 0-2,1 0 0 2,1 0 0-2,0 0 0 0,-6 0 0 2,4 0 0-2,1 0 0-1,-4 0 0 2,6 0 0 0,-2 0 0 0,-1 0 0-2,1 0 0 4,2 0 0-4,2 0 0 3,-4-5 0-4,3-4 0 3,3 1 0-1,-3 2 0 2,2 3 0-4,-11 3 0 4,5-3 0-2,-6 3 0 1,0-2 0 0,0-1 0-2,-2 1 0 4,2-5 0-3,2 4 0-1,-1-4 0 1,-1 0 0 2,10 7 0-2,0 0 0 0,1 0 0 1,-2 0 0-1,-10 0 0 2,3-3 0-4,0 3 0 4,-2-3 0-1,1 1 0-1,-2-6 0 0,-10-1 0 0,7 1 0 2,-2 0 0-2,-1-1 0 1,2 6 0-1,2-1 0 3,2 3 0-5,-8-3 0 1,-8 4 0 2,-11 0 0 1,-16 0 0-1,-2 0 0-2,-5 0 0 2,-4 0 0-1,-6 0 0 1,-4 0 0-3,-1 0 0 5,-5 0 0-4,6 0 0 2,0 0 0-2,-3 0 0 2,2 0 0 1,1 0 0-2,1 0 0 0,0 0 0 1,-5 0 0 0,3 0 0 31,-2 0 0-39,3 5 0 0,-1 2 0 1,4-2 0-1,-6-1 0 4,-3-1 0 5,0-3 0-2,-3 0 0 2,0 0 0-4,0 0 0 2,0 0 0 1,4 0 0 1,9 0 0-3,-1-15 0 2,6-13 0 0,6-9 0 10,-7-10 0-18,9-4 0 4,-3-3 0 6,-2 5 0-4,2 9 0 0,-12 15 0 2,-5 8 0-1,-6 15 0 2,0 2-108-4,0 0-87 3,0 0-66 2,-13 24-114-2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3T23:17:49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64">
    <iact:property name="dataType"/>
    <iact:actionData xml:id="d0">
      <inkml:trace xmlns:inkml="http://www.w3.org/2003/InkML" xml:id="stk0" contextRef="#ctx0" brushRef="#br0">2266 11358 733 0,'0'0'212'3,"0"0"-90"-2,171-7-3 9,-84 7-33-4,23 0 0 4,34-3-22-4,27-14-8 0,26-5-3 2,25-1-9 0,23-6-10 0,-5 10 4 1,-2 11-17-3,-22 8-9 2,-38 0-6 0,-34 0-6-2,-44 22-3 4,-36-8-78-4,-31-8-83 0,-33-6-129 2,-26 0-778 0</inkml:trace>
    </iact:actionData>
  </iact:action>
  <iact:action type="add" startTime="7009">
    <iact:property name="dataType"/>
    <iact:actionData xml:id="d1">
      <inkml:trace xmlns:inkml="http://www.w3.org/2003/InkML" xml:id="stk1" contextRef="#ctx0" brushRef="#br0">7725 11244 721 0,'0'0'279'5,"0"0"-75"3,0 0-51 0,210-26-37-2,-103 26-17 2,38 0-22 0,42 0-28 0,44 0-11-2,34 0-4 2,32 3-12 0,12 11-10 4,-7 3-5-9,-15 3-7 5,-34-3-6 0,-43-6-11 1,-53-11-50-2,-64 0-66-1,-93 0-109 4,-44-18-211-6</inkml:trace>
    </iact:actionData>
  </iact:action>
  <iact:action type="add" startTime="7844">
    <iact:property name="dataType"/>
    <iact:actionData xml:id="d2">
      <inkml:trace xmlns:inkml="http://www.w3.org/2003/InkML" xml:id="stk2" contextRef="#ctx0" brushRef="#br0">17396 11361 691 0,'0'0'297'4,"0"0"-173"4,171 0 55 0,-66-5-63-2,35-3-32 2,52-4-9 0,54 2-20 0,42 7-19-2,21-1 4 2,12 4-10 3,-27 0-4-2,-38 0-1-4,-37 0-25 2,-45 0-2 0,-36 0-6 2,-48 0-34-4,-37 0-57 3,-26 0-60 2,-27 0-163-4,-37 0-381 0</inkml:trace>
    </iact:actionData>
  </iact:action>
  <iact:action type="add" startTime="11214">
    <iact:property name="dataType"/>
    <iact:actionData xml:id="d3">
      <inkml:trace xmlns:inkml="http://www.w3.org/2003/InkML" xml:id="stk3" contextRef="#ctx0" brushRef="#br0">8227 13860 431 0,'0'0'132'4,"0"0"-6"5,0 0 19-2,0 0-63 3,0 0-20-6,0 0 15 4,0 0-29 0,-157-12-12 0,77 46-3-2,-11 6-12 2,-2 13 2 1,-1 17-4-2,3 9 2-1,14 8-4 2,9 3-7 0,11 0 1 0,18-5-3 0,22-7 1 6,17 1 3-11,1-6 14 5,63-4 3-3,33-7-7 2,35-8-13 1,33-17-6 4,24-29-3-10,6-8 1 6,-9-32-1-1,-18-50 0 3,-39-29 0-4,-36-18-5 2,-45-6-7-1,-40-8-16 1,-8 3-12-2,-65 16-30 3,6 93-82 0,6 20-238-3</inkml:trace>
    </iact:actionData>
  </iact:action>
  <iact:action type="add" startTime="13041">
    <iact:property name="dataType"/>
    <iact:actionData xml:id="d4">
      <inkml:trace xmlns:inkml="http://www.w3.org/2003/InkML" xml:id="stk4" contextRef="#ctx0" brushRef="#br0">8331 15562 434 0,'0'0'41'2,"0"0"30"4,0 0 19 3,-207-39 12-2,130 31-46 0,-7 4-11 0,-9 4 2 0,4 0-6 2,3 17-7-2,3 35-8-1,12 10-1 2,7 25 10 0,21 16 6 0,14 15 16-2,20 13 0 2,9 8 4 2,23 4-15 0,55 2-6-7,33-9-2 4,38-11-1 3,29-19-19-1,13-36-8-3,7-45-1 34,-14-25-7-40,-23-78-2 0,-41-51-1 0,-27-40-2 0,-45-25-15 4,-38-6-27 4,-10 10-2-2,-47 36-11 3,-32 36-31-2,26 109-40 2,1 9-196-4</inkml:trace>
    </iact:actionData>
  </iact:action>
  <iact:action type="add" startTime="13625">
    <iact:property name="dataType"/>
    <iact:actionData xml:id="d5">
      <inkml:trace xmlns:inkml="http://www.w3.org/2003/InkML" xml:id="stk5" contextRef="#ctx0" brushRef="#br0">8415 17268 445 0,'0'0'73'3,"0"0"25"4,0 0 32 0,0 0-48-1,0 0-36 2,0 0-4 0,-152-136 8 0,56 136 12-1,-18 0-10 0,-17 45-2 2,-7 11-3-2,-2 16-17-1,8 19 10 2,10 3-6 0,12 20-4 0,26 9 7-2,26 15 7 5,32 0 2-5,26-1-6 3,43 7-22-3,66-18-2 3,43-8-7-3,29-31-4 1,19-43-3 0,-1-44-1 2,-16-14-2-1,-38-85-1 1,-37-26-4 5,-35-38-7-13,-40-23-16 7,-33-1-36-3,-13 9-23 1,-64 23-19 3,21 125-73-2,-2 20-264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3:40:34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29">
    <iact:property name="dataType"/>
    <iact:actionData xml:id="d0">
      <inkml:trace xmlns:inkml="http://www.w3.org/2003/InkML" xml:id="stk0" contextRef="#ctx0" brushRef="#br0">10466 7996 0,'0'0'4,"0"35"11,35-1 2,-35 1 7,0 0 7,0 0-15,0-1-8,34-34-1,-34 35 3,0 0 4,0 0 6,35-35-2,0 0 110,0 0-95,-1 0-14,36 0-3,-1-35-12,1 35 3,0 0 2,-1 0-2,-34 0 1,34 0 2,-34 0 2,0 0 75,0 0-79,-1 0 18,1 0-13,0 0 5,0 0 5,0 0 3,-1 0 14,1 0-7,0 0-27,0 0 9,-1 0 3,1 0-4,0 0-6,0 0 25,0 0-11,-1 0 10,1 0-23,0 0 11,-35-35 148,0 0-153,0 1 1,0-36 3,0 1-5,0 34-7,35 35 2</inkml:trace>
    </iact:actionData>
  </iact:action>
  <iact:action type="add" startTime="12519">
    <iact:property name="dataType"/>
    <iact:actionData xml:id="d1">
      <inkml:trace xmlns:inkml="http://www.w3.org/2003/InkML" xml:id="stk1" contextRef="#ctx0" brushRef="#br0">16620 7996 0,'-35'0'115,"1"0"-91,-1 0 2,-35 0-18,1 0-2,-36 0 5,36 0-6,-35 0 2,-1 0 2,36 0-2,-1 0 1,1 0-1,-36 0 3,36 0-4,-1 0 4,36 0-3,-1 0 0,70 0 240,-1 0-239,36 0 8,-35 0-9,34 0 1,1 0-2,-36 0 30,1 0-8,0 0-16,0 0 7,0 0-11,34 0 9,-34 0-3,0 0 3,-1 0-1,1 35 11,0-35-13,34 0-7,-34 0 1,35 0-1,-35 0 4,-1 0-5,1 0 9,-35 34 153,-35-34-161,1 0 2,-1 0-2,0 0 0,0 0 0,0 0 4,1 0 4,-1 0-9,0 0 13,0 0-4,1 0-9,-1 0 2,0 0 7,-34 35 1,34-35-8,0 0 8,0 0-6,0 35 3,1-35 162,-1 0-159,0 0-4,0 0-1,70 0 183,0 0-182,0 0-4,34 0 11,-34 0-11,0 0-4,34 0 3,-34 0 12,0 0 6,0 0 4,-1 0 2,1 0-15,0 0 1,0 0 5,-35 35-6,34-35-7,1 0 14,-35 34-14,35-34 6,0 0 16,0 0 1</inkml:trace>
    </iact:actionData>
  </iact:action>
  <iact:action type="add" startTime="45812">
    <iact:property name="dataType"/>
    <iact:actionData xml:id="d2">
      <inkml:trace xmlns:inkml="http://www.w3.org/2003/InkML" xml:id="stk2" contextRef="#ctx0" brushRef="#br0">11857 17903 0,'0'35'98,"0"0"-89,34-35-2,-34 34 6,35 36-2,-35-35-4,35 0 7,-35-1-7,35-34-4,-1 0 180,36 0-160,-35 0-12,69 0-6,-34 0 3,-36 0 0,1 0 0,35 0 1,-36 0 1,36 0-1,-35 0-4,34 0 4,36 0-4,-36 0 3,1 0 1,-1 0 2,1 0-5,34 0 4,35 0-3,-69 0-1,-1 0 1,1 0 3,34 0-2,-34 0-2,-1 0 3,1 0 1,-1 0-5,1 0 5,34 35-3,0-35 2,1 0-1,-36 0-2,70 0 3,-34 0 1,-1 0-5,0 0 3,-34 0-1,-1 0 0,1 0 1,-1 0 3,1 0-3,0 0 0,-1 0-2,35 0 2,-69 0-1,35 0 1,-1 0 0,1 0 0,-1 0 0,-34 0 0,0 0 0,0 0 0,-1 0 1,1 0 0,0 0-3,35 0 10,-36 0-1,1 0 4,0 0-15,0 0 5,34 0-2,1 0 2,34 0-1,0 0 1,35 35-3,-34-35 2,-1 0-1,0 35 6,1-35-10,-1 0 5,-34 0 0,-1 0-1,-34 0 2,-35-35 229,0 0-228,0 0-4,0-34 5,0-1-7,0 35 4,0 1 0,0-1 0,0 0 0,0 0 10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3T23:17:49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5">
    <iact:property name="dataType"/>
    <iact:actionData xml:id="d0">
      <inkml:trace xmlns:inkml="http://www.w3.org/2003/InkML" xml:id="stk0" contextRef="#ctx0" brushRef="#br0">16557 18955 284 0,'0'0'238'6,"0"0"-56"2,0 0-6-1,0 0-63 0,0 0-39 1,0 0 0 0,0 0-11 0,0 0-17-1,0 0-11 0,26-34 25 1,-3 4-1 0,5-7-2-2,-1-3-16 2,5-1 0 0,2-4-4 0,0-1-9-2,0 4-4 3,-5 5-4-2,-2-3-3 2,-4 5-6-4,-2-5 0 3,2-1-4 2,-1-2-3-2,-1 4-3-1,-3 0 2-1,-1 7-2 3,-8 10 0-2,1 8-1-1,-6-3 0 2,2 11 0 0,-3 4 2-1,-3-3-2-1,0 5 0 2,0 0 0 1,0 0 0-2,0 0 0-1,0 0 3 3,0 0-2-1,0 0 2-3,0 0 1 3,-32 13 15 1,-3 13-1-1,2-4-9 0,-5-2-7-1,-1 0-1 0,3-1 0 2,-2-2-1-4,8-9 0 2,4-3 0 2,7 0-1-1,10-5 0-3,-1 0 1 3,10 0-4 1,0 0 3-2,0 0-3 2,0 0 4-3,0 0 0 2,0 0 1-1,0 0 0-1,0 0 0 2,12 0-1 0,11-10 1 1,6-4-1-3,3 1 1 2,7-7-1 0,1 3 0 1,4-3 0-4,-11-2 0 3,-4 7 1 0,-6 4-1-1,-11 5 1 0,-3 4 2 1,-5 2-3-1,-4 0 0 1,3 0 1-1,-3 0 2 1,1 0 2 1,8 0 0-2,-2 19 3 3,6 18-7-6,-2 0 2 4,-3 7 2-1,1-6 2-1,1 1-5 4,-1-9 2-4,-2-5-2 4,-4-13-2-4,0-4 0 0,-3-8-1 2,0 6-2 0,0-6-8-2,0 0-22 2,0 0-46 0,0 0-47 0,0 0-74-1,0 0-69 0,-9 0-290 3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3T23:20:53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44">
    <iact:property name="dataType"/>
    <iact:actionData xml:id="d0">
      <inkml:trace xmlns:inkml="http://www.w3.org/2003/InkML" xml:id="stk0" contextRef="#ctx0" brushRef="#br0">14509 14717 497 0,'0'0'226'6,"0"0"-73"3,0 0 26-1,0 0-63-3,0 0-28 4,0 0 6-1,0 0 0 1,72 0-35-3,-34 8 8 1,1 1 3 1,12-1-7 0,2 1-9-2,8-2-13 2,16 1-1 0,10-6-8 0,10-2-3-3,6 0-6 8,3 0 6-9,3 0-4 7,5-2 0-7,4-8-5 4,-5-4-4 1,-9 0-9-2,-4 0-7-1,-6 4 0 2,-4-5 0 0,-9 6 0 0,-4 3 0 0,-15 4 0-2,-11-3 0 3,-12 5 0-2,-14 0 0 0,-9 0 0 0,-9 0 0 0,-7 0 0 1,0 0 0-2,0 0 0 3,0 0-53-2,0 0-59 2,-10 5-54-4,-4 7-94 3,-13 8-204 1</inkml:trace>
    </iact:actionData>
  </iact:action>
  <iact:action type="add" startTime="9418">
    <iact:property name="dataType"/>
    <iact:actionData xml:id="d1">
      <inkml:trace xmlns:inkml="http://www.w3.org/2003/InkML" xml:id="stk1" contextRef="#ctx0" brushRef="#br0">16196 16274 564 0,'0'0'154'3,"0"0"5"4,0 0-39 2,0 0-43-3,0 0-13 2,0 0-13 0,0 0-17 0,-117 24-10-2,82-17-2 2,-6-2-13 1,-1 2-3-3,2-5-4 0,6 4-1 3,1-6-2-2,13 5 2 2,7-5-2-3,7 0 2 1,1 0 0 2,5 0 0-1,0 0 6-2,0 2 1 2,0 16 29-1,0 1 3 2,0 19-29-3,5-6 2 2,3 17-1 0,0 1 3-3,-4 4-3 7,5 2 0-6,-6 3-4 3,0-11 4-2,-2-4-2 0,2 1 1 0,6-8-8 1,-8-6 1 0,6-6-2-2,2-5 2 2,3-1-1 1,1 2 1-3,0-4 4 1,0-4 3 2,-6-2-2-3,3-5 3 2,-7-4-7-2,4-2-2 2,-7 0-1 1,0 0 7-4,0 0-3 3,3 4 0 0,-3-4-1 1,0 3 9-2,3-1-8 0,-3-2 0 0,7 0-5 1,2 0 1 1,1 3 2-4,8 2-3 3,5-5 5 3,4 0-1-4,4 0 5 1,1 0-3-4,0 7 0 4,-1-7-3 0,-6 0-1-1,-5 0-2 1,-1 0-1 1,-6 0-1-4,2 0-3 3,-2 0-29-1,0 0-73 2,1 0-57-3,-14-7-55 1,0-6-138 2</inkml:trace>
    </iact:actionData>
  </iact:action>
  <iact:action type="add" startTime="10257">
    <iact:property name="dataType"/>
    <iact:actionData xml:id="d2">
      <inkml:trace xmlns:inkml="http://www.w3.org/2003/InkML" xml:id="stk2" contextRef="#ctx0" brushRef="#br0">16831 16400 548 0,'0'0'98'3,"0"0"50"5,0 0-91-1,0 0-22 1,0 0 9 0,0 0-13 0,0 0-9 0,-152-2 0-3,100 2-8 4,5 9-3-1,5 10-1-2,7 3 9 1,2 1 5 2,13-1-4-1,-1-2 2 0,13-3-5-2,8 2-1 2,0 2 5 0,0-4 3 0,8 5-15-3,32 3 2 4,2-3-6-2,4 3 0 2,-1-8 1-3,-9 5 3 2,-7 0 6 0,-6 5 0 2,-7-2-2-4,-11-6-8 2,-5 2-5-1,0-4-3-1,0 0 2 1,-21-4 0 2,-18-7 0 2,6 2 1-5,-5-3-7 1,11-5-20 0,3 0-24 0,8 0-58 1,16 0-87-3,0-5-141 3</inkml:trace>
    </iact:actionData>
  </iact:action>
  <iact:action type="add" startTime="10754">
    <iact:property name="dataType"/>
    <iact:actionData xml:id="d3">
      <inkml:trace xmlns:inkml="http://www.w3.org/2003/InkML" xml:id="stk3" contextRef="#ctx0" brushRef="#br0">17196 16742 23 0,'0'0'395'4,"0"0"-322"4,0 0 38-3,0 0-15 3,0 0-23-1,0 0-11 0,-72 21-6 0,44-7-6 2,1 3-4-1,6-5-5-2,5 1-8 1,12 4 0 3,4-2-1-3,0 2-9-2,0-4-8 4,17-2-6-1,18-3-8 1,-3-8 0-4,1 0 0 3,-5 0-1 0,0-17 0 1,-5-10-3-4,-4-5-4 2,-9 7 5 2,-7 0 0-2,-3 14 0 0,0 5 1 1,0 6-3 0,0 0 2 0,0 0 2-2,0 12 0 2,0 13 22 1,0 5-9-4,0 2-8 2,0-7-3 1,0-6-2 0,0-7-2-1,0-4-27 1,10-4-46 0,7-4-40 2,-11 0-129-2,-2 0-32-3</inkml:trace>
    </iact:actionData>
  </iact:action>
  <iact:action type="add" startTime="11278">
    <iact:property name="dataType"/>
    <iact:actionData xml:id="d4">
      <inkml:trace xmlns:inkml="http://www.w3.org/2003/InkML" xml:id="stk4" contextRef="#ctx0" brushRef="#br0">17396 16187 451 0,'0'0'151'6,"0"0"27"-1,0 0-48 3,0 0-55-3,0 0-19 4,0 0-16-1,163 5 0-2,-134 3-14 2,-6-2-12 0,4 5 3 0,-1-8-8-2,-2 4-1 1,-7-3-7 1,-4 0 1 1,-9-2-1-2,5 5 0 0,-9-7-1 1,0 7 4 0,0 16 12-2,0 4-6 2,0 27-6 0,0 8 9 1,0 14-3 0,0 1 4 0,0-4-2 2,0-9 6-10,0-8-10 6,0 0 1-1,0-7-9 3,0-2 1-1,4-5 1 0,9-11-1-2,1-5 4 3,-9-17-4-1,3 6-1-1,-6-15-1-2,-2 0 1 3,0 0-1 1,0 0 1-2,0 0-8-1,0 0 4 2,0 6-1 2,-29-4-6-3,-4 5-24-2,-3 3-47 4,21-3-86-2,2-2-273 1</inkml:trace>
    </iact:actionData>
  </iact:action>
  <iact:action type="add" startTime="12268">
    <iact:property name="dataType"/>
    <iact:actionData xml:id="d5">
      <inkml:trace xmlns:inkml="http://www.w3.org/2003/InkML" xml:id="stk5" contextRef="#ctx0" brushRef="#br0">13259 17732 478 0,'0'0'150'4,"0"0"18"2,0 0-42 1,0 0-65 0,0 0-22 2,0 0-19-1,0 0-3-2,0-5 32 2,2-26-6-1,8-5-13 2,3 6-4-3,3 4-2 2,-3-1-3 0,1 6 2 0,2 4-3-2,-1 5 1 1,1 4 8 3,4 1 15-3,-3 7 8-2,5-5-5 3,10 5-15 0,1 0-8 1,9 0 5-2,1 0 0-1,0 0-2 5,9 0 2-4,-1 0-3-1,5 0-2 3,2 0-7-2,5 0-3 2,-2 0-1-4,2 0 3 3,4 0-3 1,0 0 1-2,-1 0-5-1,4 0 2 3,-2 0-2-1,-4 0 1-1,-3 0-2 0,-2 0-2 0,-5 0 0 2,-2 0-1 5,0 0-1-12,3 0-3 3,-5 0 2 3,-1 0-1-1,-3 0 3 1,-1 0-1-1,3 0 3 0,-7 0-1 3,2 0 2-6,1 0-4 8,-4 5 3-6,4-1-3 1,2 2 0 0,-2-4-2 0,3 1 0 1,0 3 2 1,-4 0-2-1,1-6 0-2,-4 0-2 2,-1 0 1 0,-5 0 0-3,-2 0 0 3,-6 0 1 0,0 0-2 0,-3 0 3-3,-6 0-3 4,4 0 0-1,-7 0 2 1,2 0-3-3,0 0 1 1,2 0 0 2,2 0 0-2,-4 0 0-1,-2 0-1 1,2 0 1 3,-6 0 3-4,-2 0-3 0,-5 0 0 2,1 0 1 0,0 0-2 0,-4 0 1 0,2 0 0-2,-2 0 0 2,0 0-1 0,5 0-2-1,9 0-1 1,0-17 1-1,6-3-7 3,-4 6 2-6,-3-6-3 5,-1 3 3-2,-3 0 0 1,1-3-2-1,0 2 4 0,-3-2-1 2,2 3-1-1,-5 7 1-2,-4 5 1 1,0 5 6 1,0 0 0 1,0 0 2-2,0 0-1 3,0 0 1-6,0 0 3 5,0 0-1-4,0 0 1 4,0 15-3-2,0 2-2 4,0-6 3-8,0 3-3 5,0-2 1 1,3 1 1-2,1-8-1 0,-1-2 0 0,0-3 1 2,0 0 0-2,1 0-1 0,-1 0-1 0,-3 0 1 3,5 3 5-3,-2 1-3 0,5 6-2 0,1-3 0 3,3-2-1-3,1-3-2-1,-2 4 2 2,5 0 0-2,4-1 1 4,-4 1 0-6,5-4-1 5,3 2 0 0,4-3 0-2,1-1-1-1,6 0 0 2,1 0 1-1,3 0 0 2,5 0 0-2,-4 0 2 0,-2-7-2 1,1 1 0 0,2-5 1 0,5 3-1-1,0 3 2 0,-5-8-2 2,2 11 5-4,1 2-4 4,-4 0 3-2,-3 0-4 2,0 0 5-4,-5 0-5 4,3 0 0-2,-2 0-1 2,-1 0 1-4,0 0-1 3,-4 0 0 0,-7 0 0 0,3 0 1-1,-7 0 0 0,2 0 1 0,4 0-1 1,2 0-1-1,-1 0 1 0,0 0-1 4,-1 2 2-4,-1-2 1 0,2 6-1-1,2-6-1 1,2 0 0 1,2 7 0-2,-2-7 0 2,4 0 0 1,1 0 0-1,-5 0-2-2,-1 0 1 2,-7 0 2 1,8 0-1-2,-1 0 0-2,-2 0 0 4,-5 0 0-1,4 0 0-1,-8 0 0 0,-1 0 0 0,0 0 0 2,1 0 0-2,-2 0 1 0,2 0 0 1,2 0-2-2,-5 5 3 3,-6-3-3-4,3 4 1 4,0 5-2-1,-2 2 2 0,6 4 1-1,-1-2-1 0,-1 2 1 21,-2 3 1-28,-3-3-2 0,5-3 0 2,-8-1 0 5,-1 7-3 2,-3 9 3 39,0-4-8-45,0 5-8-3,0-10-28 0,0-8-31 0,0-12-33 0,0 0-70 3,0-5-129 4,-4-19-62 2</inkml:trace>
    </iact:actionData>
  </iact:action>
  <iact:action type="add" startTime="25691">
    <iact:property name="dataType"/>
    <iact:actionData xml:id="d6">
      <inkml:trace xmlns:inkml="http://www.w3.org/2003/InkML" xml:id="stk6" contextRef="#ctx0" brushRef="#br0">1031 14363 462 0,'0'0'442'6,"0"0"-321"0,0 0-35 3,0 0-7-2,0 0-40 2,0 0-18-4,0 0 3 3,0 0 9 0,0 0 5 0,7 152 8-2,-7-130-6 2,0 3-10 0,3-8 0 0,2-3-7-2,6-2-6 1,-2-7-8 1,2 1-3 0,1-4-3-2,8-2 1 3,5 0 3-2,2 0 2 1,1 0 14-2,10 0 7 3,4 0 9-2,1 0-9 3,8 0-1-3,1 0-3 0,3 0-9 1,2 0-2 0,-1 0-4 1,1 0 2-5,-1 0 5 5,-3 0 11-1,6 0-3 1,-2 0 4-4,6 0-10 3,-2-6-1 1,7 4-5-4,3-3-3 3,0-7 5 0,0 1-10 0,-1 0 3-2,-6-2-1 4,-16 3 4-4,4 3-5 4,-12 0 8-6,-3 7-10 5,3-3-5-2,2 1 0 1,-1 2 0-2,4 0 0 27,7 0 0-33,3-3 0 0,10 1 0 0,0-1 0 11,2-3 0-8,-6-2 0 3,-2-3 0 0,5-1 0 2,-7 4 0 1,-4-1 0-1,-5 2 0-2,4 6 0 3,-4-5 0-2,4 6 0 2,-7 0 0-5,5 0 0 4,-3 0 0 0,6 0 0 0,-6 0 0-2,0 0 0 2,4 0 0 0,-8 0 0 0,3 0 0-2,1 0 0 2,-7 0 0 0,4 0 0 0,-1 0 0-2,4 0 0 2,4 0 0 0,-4 0 0 1,8 0 0-4,2 0 0 5,-5 2 0-4,8 2 0 4,-4-4 0-6,1 0 0 4,-4 0 0 0,-5 0 0 0,-4 0 0-2,-1 0 0 2,6 5 0 0,-4 1 0 0,8 1 0-2,-6 0 0 3,6-2 0-2,-6 2 0 2,1-2 0-4,4-2 0 3,2 2 0 0,1 3 0 0,0-1 0-2,3 0 0 4,-3 3 0-4,2 0 0 2,-8-1 0-2,0-1 0 2,2 1 0 0,-2 0 0 0,5 1 0-1,0-1 0 0,-4 2 0 2,7-4 0-2,-6 3 0-1,-8-4 0 2,-1-3 0 0,-4-2 0 0,-8-1 0-2,1 0 0 3,-1 0 0-1,-1 0 0 0,-4 0 0-3,-2 0 0 5,0 0 0-3,0 0 0 2,1 0 0-5,-4 0 0 4,3 0 0 0,0 0 0 1,5 0 0-1,-2 0 0-2,1 0 0 2,-1 0 0-1,-4 0 0-1,3 0 0 3,-2 0 0-1,2 0 0 0,-5 0 0-3,3 0 0 3,-5 0 0 0,0 0 0 0,3 0 0-1,-5 0 0 58,0 0 0-65,-5 0 0 0,2 0 0 0,-1 0 0 0,-3 0 0 0,-2 0 0 0,-1 0 0 0,-3 0 0 3,-3 0 0 5,0 0 0-1,0 0 0 0,0 0 0 0,0 0 0 1,4 0 0 0,3 0 0-2,6-10 0 2,3-11 0 1,4-5 0-1,-1-6 0-2,-6-5 0 5,2 7 0-6,-2 2 0 5,-2 5 0-6,-5 6 0 4,-3 12 0 1,-3 1 0-2,0 4-45 0,0 0-86-1,0 0-65 2,-3 15-46 0,3 7-302-2</inkml:trace>
    </iact:actionData>
  </iact:action>
</iact:actions>
</file>

<file path=ppt/ink/inkAction7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19:54:43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64">
    <iact:property name="dataType"/>
    <iact:actionData xml:id="d0">
      <inkml:trace xmlns:inkml="http://www.w3.org/2003/InkML" xml:id="stk0" contextRef="#ctx0" brushRef="#br0">10361 16547 0,'0'0'3,"-34"-34"-2,-1 34 31,0 0 6,-34 34 7,69 36-40,-70-35 1,35 34 3,-69 1-4,69-35 4,0-1 0,35 1 0,-34 35-2,-1-1 3,35 1-3,0-36 0,0 1 0,0 35 1,-35-36 11,35 36-12,0-35-1,-35 0 2,35 34 0,0 1-1,0-1 0,0 1 2,0-1-2,-34 1 2,-1 34-2,35-35 1,0 1 1,0-35-1,0 34-1,0 1 0,0-1 1,0-34 1,0 35-1,69 103 11,1-138-14,-35 35 2,34-1 2,-34 1 7,35-35-10,34 34 3,-69-34 0,69 0 2,-69-35 4,-1 0-7,1 0-1,209-35 16,-210 0-18,36 0 3,34 1 0,-69-1 1,69-35-1,-34 70 0,-1-69-2,-34 34 11,0 0-9,-35 0 0,0 1 0,35-1 0,-35-35-1,0 1 1,34-1-1,1 1 1,0-1 0,-35-34 1,35 0-2,0 34 1,-35-34 0,34 69 0,-34-69-1,35-139 0,-35 138 2,0 1-1,0 34 0,0 1 1,0-1-2,0-34 2,0 35-2,0 34 0,0 0 2,0 0 7,-35 35 16,1 0-23,-36-69 5,35 69 32,-347-105-44,277 105 4,36 0 3,-1-34-2,1-1 2,-1 35-1,36 0-1,-1 0 1,35-35 1</inkml:trace>
    </iact:actionData>
  </iact:action>
  <iact:action type="add" startTime="19218">
    <iact:property name="dataType"/>
    <iact:actionData xml:id="d1">
      <inkml:trace xmlns:inkml="http://www.w3.org/2003/InkML" xml:id="stk1" contextRef="#ctx0" brushRef="#br0">28929 16130 0,'-35'0'53,"-34"0"-45,-1 0 2,35 0-5,-69 0 2,35 0 2,-36 0-2,1 0 5,-70 0-4,70 0-2,-35 0 1,-35 0 0,69 0 0,36 0 5,34 0-4,0 0-3,1 0 18,-1 0 8,0 35-23,0 0 0,1 0 1,-1 34-2,-35-34 0,1 34 2,34-34-2,-69 35 2,69-1-2,-35 1 2,-34-1-2,69 1 1,35-35 0,-35-1 0,35 1 10,0 0-5,0 34-4,0 1-2,0-1 1,0 1 0,35-1-1,-35 36 1,35-70 0,0 34 0,0 1 0,-1-1 1,36 35-2,-35-34 2,34 34-3,-34-69 4,34 34-4,-34 1 3,0 0-1,35-1-1,-1-34 1,1 0 1,-36 34 3,36-34-6,-1 34 1,1-34-2,-35 35 3,34-70 0,-69 34-1,35-34 10,0 35-10,0 0 8,-1-35-12,1 35 5,35 0 2,-1-35-6,1 0 13,-35 0-3,-1 0-6,1 0 5,104-70-4,-34 35-3,-1 0 1,0-34-3,35 34 5,0-34-1,-34-1-1,34 1 1,0-1 0,35-34-1,-70 34 4,70 35-5,-105 1 4,-34-1-4,0 35 4,-35-35 3,0 0 4,35 1-2,-1-1-6,-34-35-3,0 36 3,0-71-1,0 71 0,0-36 8,0 35-14,0-34 3,0-36 5,0 36 64,-104-279-64,69 279-3,1 69 0,-1-35 3,0 0-6,-35 1 20,36-36-19,-36 35 5,1 0-4,-1 1 1,35-1 1,-34 35 0,34-35 0,0 0 0,0 1-1,1 34 1,-1 0 3,35-35-3,-35 35 1,0 0 27,1-35 2,-1 35 35,0-35-41,0 35-27,1 0 22,-1-34 4,35-1-8,-70 35 48</inkml:trace>
    </iact:actionData>
  </iact:action>
</iact:actions>
</file>

<file path=ppt/ink/inkAction7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21T19:54:43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84">
    <iact:property name="dataType"/>
    <iact:actionData xml:id="d0">
      <inkml:trace xmlns:inkml="http://www.w3.org/2003/InkML" xml:id="stk0" contextRef="#ctx0" brushRef="#br0">11196 4867 0,'0'70'37,"0"-36"-29,0 1 0,0 0 0,0 35-2,0-36 2,0 36-1,0-35 2,0 69-3,0 0 4,0 0-5,0 1 3,0-1 0,0 0 1,0-34-2,0 69 3,0-104 2,0 34 1,0-34 2,0 34-9,0-34 3,0 0-2,0 34 2,0 1 6,0-35-7,0 0 3,0 34-7,0 1 26,0-36-24,0 1 10,0 0-4,0 0 34,-35-35 52,0-35-90,35 0-2,-34 0 1,-1-34 1,0-1-1,35 36 1,-69-71-1,69 36 2,-70 34 0,35-35-2,0 1-1,-34-1 3,34 1-1,35 34 0,-35 35-1,35-35 2,35 35 149,-35 35-149,104 69-3,-34-34 10,0-1-5,-36-34-6,1 0 3,0 69 0,34-34 1,-34-1-2,35 1 0,-70-1 0,69-34 3,-69 0 6,35-35 7,-35 35 9,0-105 136,0 35-159,0 1-1,0-1-5,0-35 5,0 1 0,0-1 8,0 1-8,0 34 0,0 0 0,0-34-1,35 34 1,-35 0 0,35 0-1,-35-34 10,34 34 7</inkml:trace>
    </iact:actionData>
  </iact:action>
  <iact:action type="add" startTime="4900">
    <iact:property name="dataType"/>
    <iact:actionData xml:id="d1">
      <inkml:trace xmlns:inkml="http://www.w3.org/2003/InkML" xml:id="stk1" contextRef="#ctx0" brushRef="#br0">1877 4520 0,'0'34'30,"0"1"-25,0 35 2,0-36 8,0 1-9,0 0 2,0 0 25,35 34-8,-35-34-11,35-35-6,0 0 2,-35 35-4,0-1 2,34-34 0,1 35 18,0-35-18,0 0-1,0 0 0,173 70 10,-138-70-12,69 35 4,35-35-1,34 69 0,-69-69-1,0 0 1,35 0 0,0 0 1,-35 0 1,35 0-5,0 0 4,-139 0-2,-1 0 5,36 0 1,-35 0-6,34 0 0,-34 0 1,35 0-1,34 0 2,-34 0-1,-1 0-2,-34 0 3,34 0-2,-34 0 3,0 0-3,0 0 1,-35-35 158,0-34-161,34 34-3,-34-35 7,0-34-3,0 69 7,0-34-7,0 34 0,0-69 3,35 34-1,-35 1 7,0 34 1</inkml:trace>
    </iact:actionData>
  </iact:action>
  <iact:action type="add" startTime="6744">
    <iact:property name="dataType"/>
    <iact:actionData xml:id="d2">
      <inkml:trace xmlns:inkml="http://www.w3.org/2003/InkML" xml:id="stk2" contextRef="#ctx0" brushRef="#br0">3060 5250 0,'0'34'83,"-35"-34"-77,35 35 4,-35-35-4,35 35 5,-35-35-4,35 35 34,0-1-29,0 1 4,0 0-10,0 0 3,-34-1 0,34 1 6,-35 0-7,35 0 9,0-1-11,0 1 3,0 0-1,0 35-1,0-36 8,0 1-6,0 0-1,0 0 0,0 34 0,0-34-2,0 0 5,0 34-6,0 1 12,0-36-9,0 36 0,0-1 6,0-34 3,0 35-10,0-1 1,0 105 2,0-139 5,0 0-8,0-1 16,0 1-4,0 0-3,0 0-10,0-1 4,0 1 2,0 35 4,0-35 0,0 34 2,0 1 6,0-36-17,-35-34 111,0-34-95,0-36-2,1 35-10,34 1-2,0-1-2,-35 0 8,35 0 10,0 0-10,0 1 0,-35-1 1,35 70 187,0-1-200,35 1 13,-35 0 0,35 0 7,-1-35-16,-34 35 0,0-1 1,35-34 0,-35 35 11,35-35-13,0 35 19,0-35 68,-1-35 42,1 0-112,-35 1-15,0-1 17,35 35-19,-35-35 17,0 0 2,35 35-10,-35-35-7,0 1 8,0-1 0,34 35-8,-34-35 3,0 0 25,0 1 19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3:40:34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232">
    <iact:property name="dataType"/>
    <iact:actionData xml:id="d0">
      <inkml:trace xmlns:inkml="http://www.w3.org/2003/InkML" xml:id="stk0" contextRef="#ctx0" brushRef="#br0">13699 18459 0,'0'35'8,"0"0"-2,0 0 4,0-1-4,35 1 9,-35 0-7,35 0 208,0 0-194,0-35 81,-1 34-91,1-34-7,69 0 6,-69 35-4,35-35-3,69 0 3,-70 35 1,36-35 2,-36 0-3,35 0 3,1 0-5,-70 0 4,34 0-1,-34 0-1,0 0 2,34 0 5,-34 0 3,34 0-1,-34 0 1,0 0 5,0 0-14,0 0 5,34 0-9,1 0 7,-1 0-4,36 0 2,-1 0-1,0 0-2,0 0-1,1 0 4,-36 0 3,1 0-5,-1 0 1,-34 0-1,0 0-2,34 0 3,-34 0 0,0 0 1,0 0-3,0 0 5,-1 0-3,36 0-2,-1 0 3,-34 0 1,35 0-5,-36 0 3,71 0-2,-70 0 5,34 0-5,1 0 3,34 0-1,-69 0-1,34 0 1,1 0 1,-1 0-1,1 0 8,34 0-11,-69 0 4,0 0 1,69-35-3,-34 35 0,-1 0 1,1 0 1,-36 0-1,1 0-1,35 0 1,-1 0 0,1 0 0,-1 0-1,70 0 4,-34 0-5,-1 0 3,0 0-2,1 0 4,-1-35-7,0 35 4,1 0-1,-1 0 5,35 0-6,-69-34 3,-1 34-2,1 0-2,-36-35 4,1 35-3,0 0 6,0 0-6,0 0 2,-1 0 12,1 0-10,0 0-2,69 0 7,-34 0-7,-1 0 3,36 0-5,-1 0 2,35 0-1,-70 0 2,-34 0-1,35 0-1,-35 0 2,-1 0 2,1 0-6,0 0 3,0 0 0,-1 0 8,71 0-10,-70 0 2,34 0 0,1 0 1,-1 0 3,-34 0-8,69 0 2,-34 0 3,-35 0-2,34 0 2,1-35-1,-1 0-1,1 35 1,-1 0 1,-34-35-2,69 1 3,-69 34-3,35 0 2,-1 0-4,1 0 7,-1 0-6,1 0 1,-1 0 0,-34 0 7,0 0-9,34 0 2,1 0 1,0 0-1,-36 0 0,1 0 1,0 0 0,0 0 1,-1 0 7,1 0-6,35 34-6,-1-34 9,1 0-10,-1 0 10,1 0-9,-35 0 4,-1 0-1,1 0 146,-35-34-136,35-1 21,0 35-33,-35-35 4,34 0-1,1 1 25,-35-1-25,35 0 5,-35 0-5,35 35 1,-35-34 6,0-1 2,35 35-10,-35-35 26,0 0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8-19T03:56:16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0">
    <iact:property name="dataType"/>
    <iact:actionData xml:id="d0">
      <inkml:trace xmlns:inkml="http://www.w3.org/2003/InkML" xml:id="stk0" contextRef="#ctx0" brushRef="#br0">29694 10360 0,'-35'0'31,"0"0"-24,-34 0 0,-70 0 4,0-35-7,0 0 7,-105 0-5,1 1 2,-1-36 0,-34 70 0,0-35-1,0 1 0,69-1 2,-34 0-2,69 0 1,0 35 2,35-34-2,35 34 0,34 0-1,-34 0 2,0 0-3,34 0 1,1 0 4,-1 0-6,-34 0 3,34 0-1,1 0 3,-36 0-3,1 0 3,34 0-3,-69 0 0,-34 0 1,-1 0-1,-35 0 2,0 0-1,-34 0-1,69 34 1,-34-34 1,-1 0-3,0 35 3,-34-35-1,69 0 3,35 0-5,-70 0 3,70 0-1,-104 0 0,34 0-3,-138-35 3,68 35 0,36-34 4,34 34-7,-34 0 2,0 0 1,-1 0 1,-69-35-2,35 35 2,-139 0-2,104 0 0,-35 0 1,140 0 1,-140 0-1,-69 0-1,138 0 2,1 0-2,70 0 3,-71 0-4,-33 0 2,-1 0 0,0 0-2,35 0 5,-70 0-5,70 0 1,69 0 2,-34 0-3,69 0 3,-70 0 0,36 0-3,-1 0 3,-34 0-1,104 0 3,-70 0-7,70 35 7,0-35-5,-105 0 3,36 34 7,34-34-14,-69 0 2,69 0 4,-104 0 0,34 0-1,-69 0 6,35 0-8,69 0 2,1 0 0,-140 0 4,174 0-6,-69-34 3,34 34 0,35 0 0,-69 0 2,104 0-2,-104 0 0,103 0 2,-33-35-5,-36 35 4,70 0-4,-35-35 2,0 35 2,0 0-2,-34-35 3,-1 35-3,-34-35 4,34 1-7,35 34 5,-34-35-2,34 35 2,0-35-1,35 35-1,0 0 1,-105-35 1,105 35-3,-104 0 7,69 0-8,0 0 4,-35 0-3,-34 0 1,69 0 1,0 0 4,-34 0-7,-36 0 5,105 0-4,0 0 0,-35 0 4,-69 0-4,104 0 3,35 0 0,-1 35 0,1 0-3,34-35 2,1 0 0,34 0-1,0 35 111,1-1-107,-1 1-4,-35-35-1,1 70 3,-1-35-2,1-35 5,34 0-9,0 0 7,0 0-4,35 34 19,-34-34-1,-1 0-16,0 0-1,0 35 1,0-35 7,1 0-7,-1 35 87,0-35-87,0 35 0,-34-1 1,-35 36 3,69-35-9,0-35 5,-35 0 3,36 0 5,34 34-8,-35-34 84,0 35-76,0 0-11,35 34 2,-69-34-2,34 35 2,35-1 2,-35 1 0,0-35 0,35 34-3,-34 1 2,34-1 0,0-34 3,0 0-6,0 34 6,0-34-6,0 34 5,0-34-7,0 35 6,0-35-2,0 34 2,0 1-1,0-1-1,0 1 0,0-1 4,0 1-5,0-36 1,0 36 6,0-1-9,0 1 4,0 0-2,0-1 3,0 1 3,34-1-8,1 1 7,-35-1-5,35 1 2,35 34-2,-36 0 3,1-69-2,0 69 3,-35-69 4,69 104-11,-34-35 6,-35-69-4,0 0 3,35 0 2,-35-1 6,35-34 28,0 0-28,34 0-8,35 0 2,-69 0-4,0-34 2,34-1-1,-34 35 3,0-35-3,0 35 0,0-35 2,-1 1 6,36 34-8,-35-35 10,-1 0-7,36 35-4,-35 0 4,-1 0 7,1 0-13,0 0 9,35 0 2,-36 0-8,1 0-3,0 0 5,34 0-1,1 0-1,-35 0 1,34 0 4,36 0-9,-1 0 10,0 0-10,0 0 10,1 35-9,-1-35 8,0 0-9,-34 0 5,69 35 1,-104-35-2,0 0 1,-1 0-1,1 0 2,0 0 1,34 0-3,-34 0-1,35 0 4,34 0-3,35 0 2,0 0-2,105 0 1,-1 0 1,-104 0 1,70 0-7,-35 0 7,-1 0-3,1 0 5,35 0-7,-70 0 2,-35 0 1,1 34-1,-36-34 2,-34 0-3,69 0 5,1 0-5,34 0 7,-35 0-9,35 0 3,-35 0-1,35 0 2,1 0 1,33 0 1,71 0-4,-1 0 1,-69 0 1,0 0 4,0 0-7,-35 0 2,-35 0 0,0 0 1,1 0 1,-1 0-1,-34 0 2,-1 0-4,1 0 4,-1 0-5,1 0 4,69 0 1,-35 0-4,35 0 0,70 0 3,-35 0 0,34 0 0,-69 0-3,140 0 3,-106 0-3,-33 0 2,68 0 0,-69 0 0,35 0 0,-70 0 1,35 0-2,70 0 1,-70 0 0,-34 0 1,-1 0 5,35 0-9,-35 0-1,35 0 6,-34 0-4,34 0 1,0 0 5,-35 0-9,105 35 5,-35-35 1,-70 0-2,35 0 1,0 0 0,0 0 3,0 0-6,35 0 3,-35 0 2,70 0-3,-35 0 1,34 0 0,-69 0-1,0 0 2,-34 0-1,-1 0 1,0 0-3,1 0 2,-1 0 0,-34 0 1,34 0-2,-69 0 0,69 0 0,35 0 2,70 0-1,-36 0-1,-68 0 3,34 0-2,-35 0-1,35 0 1,-34 0 3,68 0-5,36 0 0,-35 0 2,35 0 0,-70 0 0,0 0-1,-35 0 2,0 0 0,-34 0-3,34 0 2,-34 0 1,34 0 0,0 0-3,-34 0 3,-35 0-2,69 0 0,0 0 1,1 0 2,-1 0-3,-35 0 2,71 0-2,-36 0 2,0 0-2,0 0 2,36 0-2,-1 0-1,0 0 3,0 0-2,35 0 1,-1 0 0,36 0 0,35 0 0,-105 0 0,0 0 1,69 0-1,-69 0-1,35 0 3,70 0-4,-36 0 1,1 0 5,0 0-7,-36 0 4,36 0-2,-70 0 2,0 0-3,-69 0 4,34 0-3,0 0 1,-34 0-1,34 0 0,35 0 3,0 0-3,0 0 0,70 0 2,-70 0-1,0 0 0,0 0-1,0 0 1,0 0 1,35 0-3,-69 0 3,-1 0-1,70 0 1,-70 0-3,0 0 4,35 0-3,-34 0 1,34 0 1,0 0-3,-69 0 2,69 0-1,-35 0 1,0 0 0,1 0 2,-1 0-4,35 0 3,-70 0 1,71 0-5,-36 0 4,0 0-1,0 0-2,1 0 6,69 0-8,104 0 5,-104 0-2,69 0 4,0 0-2,-69 0-4,104 0 3,-34 0 0,-140 0 0,0 0 1,1 0-3,-36-35 1,36 35 2,34 0-1,-35 0 1,35 0-3,-35 0 4,36 0-3,-36 0 3,-35 0-4,1 0 3,-35 0-3,-35-34 140,0-1-129,34-35 1,-34 1-2,0 34-3,0-34-10,0 34 6,0 0 2,0 0-3,0-34-4,0 34 11,0-35-5,0 36 7,0-1-11,0 0 4,0 0 4,0 1-3,0-1-7,0-35 4,0 36 8,0-1-8,0 0 4,0 0-8,0-34 4,0 34 0,0 0 1,0 0-1,0 1-2,0-1 4,0 0-1,0-34-3,0 34 1,0-35 3,0 36-3,-69-1-1,69-35 4,0 36-1,0-1-3,-35-35 1,35 36 2,-35-1-2,35 0 0,0 0 3,-34-34-2,34 34-2,-35 35 2,0-70-1,35 36 3,-35-1-4,1-35 4,-1 36-4,35-1 5,-70-35-5,35 36 1,1-36 1,-1 70 0,0-69 1,35 34 5,-35 35-6,1 0 0,34-35 4,-35 35 87,0 0-56,0 0-31,-69 0-4,69-35 0,-34 35 0,34 0 1,-69-35 2,69 35-3,0 0-4,0-34 5,-34 34-3,34 0 21,0 0 51,0 0-71,1 0 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F4A0B-9172-4365-B52A-E8CBB996CF1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02622-CE23-40A9-8345-63DD835A92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69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90A6-7E99-42A9-9083-5ED848D0D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2552C-3EC2-4585-B0DD-48D606B89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BDC68-9051-4D43-AB23-B58E21EA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7216-4498-4EFE-958F-E119A6C5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087DE-8CB0-4764-949E-0752AEC2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32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2066-B46F-402A-9D1A-E41C2CD0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DCF96-150C-4326-9ECE-E00BAE122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B3253-99AC-4F4D-8AB3-A8B57C28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3A540-4C7E-4100-A151-0CF2D347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E5B41-543B-4347-91EA-896EBCEF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924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F48E02-53C4-40AE-A4FB-EF43405D9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2026C-580A-44A4-861C-EE8307E8D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F0A6D-A7A0-4C05-B758-F899E8EA0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10B0D-6490-4F40-A9D3-E9702588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6A0A-CD8D-4866-8436-FF34A846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13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3911-F749-448F-9085-01AACDB5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A58C-5CA1-45FD-8B82-8F45F094A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C3416-ECC2-4D6F-BDD4-346DC227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112BF-C8BD-4977-AF0C-960CA035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BCA15-E303-44B6-A209-744A0182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2E08-1687-4C62-857D-1E82AF1E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F648C-8A51-40DD-8947-E49A47F08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8AC10-EC6F-443C-A3E7-3A838CC1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9E539-500A-4037-95DC-430EACD6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7CADC-470E-400E-BBE0-F475E0E2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827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8305-3874-434E-A6A9-4072A917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967B0-4C4B-4855-B2B4-11CEF5AD2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4EFCB-7206-4A02-92D1-71762A058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0F0AF-B06B-46C2-81C7-22FCB6CF6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67A8F-CBBC-4D63-B976-B3A74235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CD63E-E257-4ADF-820A-8107A22C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0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3108-20A8-44D7-8E52-8C497776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85A2E-8BE2-4E63-841A-75E404F04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16BAC-4B23-4932-9805-7C1A2A831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5EBA1-42B5-4339-B273-2F79AE1E8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2CD26-2C43-4F50-8049-E29D9F0D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43A512-804C-4E21-80AC-4A1B72D6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9E71DB-FCC3-467F-9687-372741593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67E51-F5AA-46C9-ADA4-5B610B35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98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473E-AECB-4F2A-9347-1D931D29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2AE1B-66D0-49C8-AA35-D02BEE0F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50F88-6593-446A-923F-65F650C1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72E65-EC83-4E0E-976A-C3A06E26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883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CCE103-BDFC-41F2-B4AB-0AD27B181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3D663-F27A-4B9A-B5E4-FAD53EE4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E23B3-85E2-4BE0-82EC-269F011A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299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2C4F-1E45-42A0-A7DD-13DB42F9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1A977-C672-45B3-9EC1-B7FEADB4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7A1D2-9DE8-4C83-8F0D-AA7865C0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82DE0-4A6D-429A-9242-4386D138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7DA46-2A86-4F3F-B399-3DE4DACE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C7D83-8314-4BEE-AEA5-06FDC58D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963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28F1-3EFA-4108-A7D6-750C864C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12EE21-896B-4D30-BC02-F22FE5A85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87698-D4FA-49E5-97CF-C09ADD9E7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CA350-465A-40B2-B0A1-555D6309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40D92-24F3-4C3C-8BEC-74CAEDFB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49063-51BE-4F59-9FD3-BF36FE339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23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A03181-2ACC-4B32-9BCD-3E25EBE2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BE3AD-6138-442D-82BD-ED8E5E96A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FD7D8-E479-45F4-B0BC-C1F112898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AFC09-3910-4249-8BC7-0D45D19FF032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7D5F6-BA25-47C1-9F10-03CB1DEEA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BD764-06F9-4913-9062-3024BA417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6EACE-F41E-432A-84D6-856EA8864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89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11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510.png"/><Relationship Id="rId7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31.png"/><Relationship Id="rId5" Type="http://schemas.openxmlformats.org/officeDocument/2006/relationships/image" Target="../media/image1810.png"/><Relationship Id="rId4" Type="http://schemas.openxmlformats.org/officeDocument/2006/relationships/image" Target="../media/image2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3.png"/><Relationship Id="rId7" Type="http://schemas.openxmlformats.org/officeDocument/2006/relationships/image" Target="../media/image2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60.png"/><Relationship Id="rId4" Type="http://schemas.openxmlformats.org/officeDocument/2006/relationships/image" Target="../media/image210.png"/><Relationship Id="rId9" Type="http://schemas.microsoft.com/office/2011/relationships/inkAction" Target="../ink/inkAction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microsoft.com/office/2011/relationships/inkAction" Target="../ink/inkAction8.xm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12.png"/><Relationship Id="rId5" Type="http://schemas.microsoft.com/office/2011/relationships/inkAction" Target="../ink/inkAction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microsoft.com/office/2011/relationships/inkAction" Target="../ink/inkAction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openxmlformats.org/officeDocument/2006/relationships/image" Target="../media/image31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microsoft.com/office/2011/relationships/inkAction" Target="../ink/inkAction12.xml"/><Relationship Id="rId5" Type="http://schemas.openxmlformats.org/officeDocument/2006/relationships/image" Target="../media/image311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microsoft.com/office/2011/relationships/inkAction" Target="../ink/inkAction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50.png"/><Relationship Id="rId4" Type="http://schemas.microsoft.com/office/2011/relationships/inkAction" Target="../ink/inkAction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52.png"/><Relationship Id="rId4" Type="http://schemas.microsoft.com/office/2011/relationships/inkAction" Target="../ink/inkAction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4.png"/><Relationship Id="rId5" Type="http://schemas.openxmlformats.org/officeDocument/2006/relationships/image" Target="../media/image141.png"/><Relationship Id="rId4" Type="http://schemas.openxmlformats.org/officeDocument/2006/relationships/image" Target="../media/image13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58.png"/><Relationship Id="rId5" Type="http://schemas.microsoft.com/office/2011/relationships/inkAction" Target="../ink/inkAction1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9.png"/><Relationship Id="rId7" Type="http://schemas.microsoft.com/office/2011/relationships/inkAction" Target="../ink/inkAction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60.png"/><Relationship Id="rId5" Type="http://schemas.openxmlformats.org/officeDocument/2006/relationships/image" Target="../media/image141.png"/><Relationship Id="rId4" Type="http://schemas.openxmlformats.org/officeDocument/2006/relationships/image" Target="../media/image13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microsoft.com/office/2011/relationships/inkAction" Target="../ink/inkAction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69.png"/><Relationship Id="rId5" Type="http://schemas.microsoft.com/office/2011/relationships/inkAction" Target="../ink/inkAction20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image" Target="../media/image591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612.png"/><Relationship Id="rId5" Type="http://schemas.openxmlformats.org/officeDocument/2006/relationships/image" Target="../media/image602.png"/><Relationship Id="rId4" Type="http://schemas.openxmlformats.org/officeDocument/2006/relationships/image" Target="../media/image531.png"/><Relationship Id="rId9" Type="http://schemas.openxmlformats.org/officeDocument/2006/relationships/image" Target="../media/image6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microsoft.com/office/2011/relationships/inkAction" Target="../ink/inkAction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3" Type="http://schemas.openxmlformats.org/officeDocument/2006/relationships/image" Target="../media/image571.png"/><Relationship Id="rId7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650.png"/><Relationship Id="rId5" Type="http://schemas.openxmlformats.org/officeDocument/2006/relationships/image" Target="../media/image601.png"/><Relationship Id="rId4" Type="http://schemas.openxmlformats.org/officeDocument/2006/relationships/image" Target="../media/image58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1/relationships/inkAction" Target="../ink/inkAction24.xml"/><Relationship Id="rId3" Type="http://schemas.openxmlformats.org/officeDocument/2006/relationships/image" Target="../media/image672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703.png"/><Relationship Id="rId5" Type="http://schemas.openxmlformats.org/officeDocument/2006/relationships/image" Target="../media/image692.png"/><Relationship Id="rId4" Type="http://schemas.openxmlformats.org/officeDocument/2006/relationships/image" Target="../media/image682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microsoft.com/office/2011/relationships/inkAction" Target="../ink/inkAction2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3" Type="http://schemas.openxmlformats.org/officeDocument/2006/relationships/image" Target="../media/image610.png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671.png"/><Relationship Id="rId5" Type="http://schemas.openxmlformats.org/officeDocument/2006/relationships/image" Target="../media/image631.png"/><Relationship Id="rId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78.png"/><Relationship Id="rId4" Type="http://schemas.openxmlformats.org/officeDocument/2006/relationships/image" Target="../media/image7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3" Type="http://schemas.openxmlformats.org/officeDocument/2006/relationships/image" Target="../media/image670.png"/><Relationship Id="rId7" Type="http://schemas.microsoft.com/office/2011/relationships/inkAction" Target="../ink/inkAction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701.png"/><Relationship Id="rId5" Type="http://schemas.openxmlformats.org/officeDocument/2006/relationships/image" Target="../media/image691.png"/><Relationship Id="rId4" Type="http://schemas.openxmlformats.org/officeDocument/2006/relationships/image" Target="../media/image7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png"/><Relationship Id="rId3" Type="http://schemas.openxmlformats.org/officeDocument/2006/relationships/image" Target="../media/image732.png"/><Relationship Id="rId7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741.png"/><Relationship Id="rId5" Type="http://schemas.openxmlformats.org/officeDocument/2006/relationships/image" Target="../media/image731.png"/><Relationship Id="rId4" Type="http://schemas.openxmlformats.org/officeDocument/2006/relationships/image" Target="../media/image7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3.png"/><Relationship Id="rId3" Type="http://schemas.openxmlformats.org/officeDocument/2006/relationships/image" Target="../media/image751.png"/><Relationship Id="rId12" Type="http://schemas.openxmlformats.org/officeDocument/2006/relationships/image" Target="../media/image7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11" Type="http://schemas.openxmlformats.org/officeDocument/2006/relationships/image" Target="../media/image781.png"/><Relationship Id="rId5" Type="http://schemas.openxmlformats.org/officeDocument/2006/relationships/image" Target="../media/image771.png"/><Relationship Id="rId15" Type="http://schemas.openxmlformats.org/officeDocument/2006/relationships/image" Target="../media/image791.png"/><Relationship Id="rId4" Type="http://schemas.openxmlformats.org/officeDocument/2006/relationships/image" Target="../media/image761.png"/><Relationship Id="rId14" Type="http://schemas.microsoft.com/office/2011/relationships/inkAction" Target="../ink/inkAction29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11/relationships/inkAction" Target="../ink/inkAction30.xml"/><Relationship Id="rId3" Type="http://schemas.openxmlformats.org/officeDocument/2006/relationships/image" Target="../media/image790.png"/><Relationship Id="rId7" Type="http://schemas.openxmlformats.org/officeDocument/2006/relationships/image" Target="../media/image7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9" Type="http://schemas.openxmlformats.org/officeDocument/2006/relationships/image" Target="../media/image8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stro.dur.ac.uk/~done/gr/l11.pdf" TargetMode="Externa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microsoft.com/office/2011/relationships/inkAction" Target="../ink/inkAction31.xml"/><Relationship Id="rId5" Type="http://schemas.openxmlformats.org/officeDocument/2006/relationships/image" Target="../media/image820.png"/><Relationship Id="rId4" Type="http://schemas.openxmlformats.org/officeDocument/2006/relationships/image" Target="../media/image7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stro.dur.ac.uk/~done/gr/l11.pdf" TargetMode="Externa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microsoft.com/office/2011/relationships/inkAction" Target="../ink/inkAction3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11/relationships/inkAction" Target="../ink/inkAction34.xml"/><Relationship Id="rId3" Type="http://schemas.openxmlformats.org/officeDocument/2006/relationships/image" Target="../media/image610.png"/><Relationship Id="rId7" Type="http://schemas.openxmlformats.org/officeDocument/2006/relationships/image" Target="../media/image6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microsoft.com/office/2011/relationships/inkAction" Target="../ink/inkAction33.xml"/><Relationship Id="rId5" Type="http://schemas.openxmlformats.org/officeDocument/2006/relationships/image" Target="../media/image671.png"/><Relationship Id="rId4" Type="http://schemas.openxmlformats.org/officeDocument/2006/relationships/image" Target="../media/image620.png"/><Relationship Id="rId9" Type="http://schemas.openxmlformats.org/officeDocument/2006/relationships/image" Target="../media/image8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0.png"/><Relationship Id="rId7" Type="http://schemas.microsoft.com/office/2011/relationships/inkAction" Target="../ink/inkAction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microsoft.com/office/2011/relationships/inkAction" Target="../ink/inkAction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880.png"/><Relationship Id="rId4" Type="http://schemas.microsoft.com/office/2011/relationships/inkAction" Target="../ink/inkAction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901.png"/><Relationship Id="rId4" Type="http://schemas.microsoft.com/office/2011/relationships/inkAction" Target="../ink/inkAction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93.png"/><Relationship Id="rId5" Type="http://schemas.microsoft.com/office/2011/relationships/inkAction" Target="../ink/inkAction39.xml"/><Relationship Id="rId4" Type="http://schemas.openxmlformats.org/officeDocument/2006/relationships/image" Target="../media/image9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microsoft.com/office/2011/relationships/inkAction" Target="../ink/inkAction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4.png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microsoft.com/office/2011/relationships/inkAction" Target="../ink/inkAction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940.png"/><Relationship Id="rId5" Type="http://schemas.openxmlformats.org/officeDocument/2006/relationships/image" Target="../media/image420.png"/><Relationship Id="rId4" Type="http://schemas.openxmlformats.org/officeDocument/2006/relationships/image" Target="../media/image9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0.png"/><Relationship Id="rId4" Type="http://schemas.microsoft.com/office/2011/relationships/inkAction" Target="../ink/inkAction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11/relationships/inkAction" Target="../ink/inkAction42.xml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microsoft.com/office/2011/relationships/inkAction" Target="../ink/inkAction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microsoft.com/office/2011/relationships/inkAction" Target="../ink/inkAction4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microsoft.com/office/2011/relationships/inkAction" Target="../ink/inkAction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microsoft.com/office/2011/relationships/inkAction" Target="../ink/inkAction46.xml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451.png"/><Relationship Id="rId7" Type="http://schemas.microsoft.com/office/2011/relationships/inkAction" Target="../ink/inkAction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39.png"/><Relationship Id="rId5" Type="http://schemas.openxmlformats.org/officeDocument/2006/relationships/image" Target="../media/image471.png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hyperlink" Target="https://physics.stackexchange.com/questions/474234/how-does-one-derive-the-einstein-field-equations" TargetMode="External"/><Relationship Id="rId9" Type="http://schemas.microsoft.com/office/2011/relationships/inkAction" Target="../ink/inkAction4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0.png"/><Relationship Id="rId12" Type="http://schemas.microsoft.com/office/2011/relationships/inkAction" Target="../ink/inkAction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45.png"/><Relationship Id="rId11" Type="http://schemas.openxmlformats.org/officeDocument/2006/relationships/image" Target="../media/image147.png"/><Relationship Id="rId5" Type="http://schemas.openxmlformats.org/officeDocument/2006/relationships/image" Target="../media/image144.png"/><Relationship Id="rId10" Type="http://schemas.openxmlformats.org/officeDocument/2006/relationships/image" Target="../media/image146.png"/><Relationship Id="rId4" Type="http://schemas.openxmlformats.org/officeDocument/2006/relationships/hyperlink" Target="https://physics.stackexchange.com/questions/474234/how-does-one-derive-the-einstein-field-equations" TargetMode="External"/><Relationship Id="rId9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4.png"/><Relationship Id="rId7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hyperlink" Target="https://physics.stackexchange.com/questions/474234/how-does-one-derive-the-einstein-field-equations" TargetMode="External"/><Relationship Id="rId9" Type="http://schemas.openxmlformats.org/officeDocument/2006/relationships/image" Target="../media/image15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64.png"/><Relationship Id="rId11" Type="http://schemas.microsoft.com/office/2011/relationships/inkAction" Target="../ink/inkAction50.xml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11/relationships/inkAction" Target="../ink/inkAction51.xml"/><Relationship Id="rId13" Type="http://schemas.openxmlformats.org/officeDocument/2006/relationships/image" Target="../media/image174.png"/><Relationship Id="rId3" Type="http://schemas.openxmlformats.org/officeDocument/2006/relationships/image" Target="../media/image162.png"/><Relationship Id="rId7" Type="http://schemas.openxmlformats.org/officeDocument/2006/relationships/image" Target="../media/image167.png"/><Relationship Id="rId12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7.png"/><Relationship Id="rId1" Type="http://schemas.openxmlformats.org/officeDocument/2006/relationships/tags" Target="../tags/tag60.xml"/><Relationship Id="rId6" Type="http://schemas.openxmlformats.org/officeDocument/2006/relationships/image" Target="../media/image166.png"/><Relationship Id="rId11" Type="http://schemas.openxmlformats.org/officeDocument/2006/relationships/image" Target="../media/image172.png"/><Relationship Id="rId5" Type="http://schemas.openxmlformats.org/officeDocument/2006/relationships/image" Target="../media/image164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3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6.png"/><Relationship Id="rId4" Type="http://schemas.openxmlformats.org/officeDocument/2006/relationships/image" Target="../media/image181.png"/><Relationship Id="rId9" Type="http://schemas.microsoft.com/office/2011/relationships/inkAction" Target="../ink/inkAction5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188.png"/><Relationship Id="rId4" Type="http://schemas.microsoft.com/office/2011/relationships/inkAction" Target="../ink/inkAction5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einsteinpapers.press.princeton.edu/vol6-trans/85" TargetMode="Externa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hyperlink" Target="https://einsteinpapers.press.princeton.edu/vol6-trans/121" TargetMode="External"/><Relationship Id="rId10" Type="http://schemas.microsoft.com/office/2011/relationships/inkAction" Target="../ink/inkAction4.xml"/><Relationship Id="rId4" Type="http://schemas.openxmlformats.org/officeDocument/2006/relationships/hyperlink" Target="https://einsteinpapers.press.princeton.edu/vol6-trans/115" TargetMode="External"/><Relationship Id="rId9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Einstein_field_equations#Sign_conven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microsoft.com/office/2011/relationships/inkAction" Target="../ink/inkAction5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1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microsoft.com/office/2011/relationships/inkAction" Target="../ink/inkAction55.xml"/><Relationship Id="rId5" Type="http://schemas.openxmlformats.org/officeDocument/2006/relationships/image" Target="../media/image1140.png"/><Relationship Id="rId4" Type="http://schemas.openxmlformats.org/officeDocument/2006/relationships/image" Target="../media/image11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7" Type="http://schemas.openxmlformats.org/officeDocument/2006/relationships/image" Target="../media/image11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microsoft.com/office/2011/relationships/inkAction" Target="../ink/inkAction56.xml"/><Relationship Id="rId5" Type="http://schemas.openxmlformats.org/officeDocument/2006/relationships/image" Target="../media/image1181.png"/><Relationship Id="rId4" Type="http://schemas.openxmlformats.org/officeDocument/2006/relationships/image" Target="../media/image117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3" Type="http://schemas.openxmlformats.org/officeDocument/2006/relationships/image" Target="../media/image1160.png"/><Relationship Id="rId7" Type="http://schemas.openxmlformats.org/officeDocument/2006/relationships/image" Target="../media/image1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10.png"/><Relationship Id="rId5" Type="http://schemas.openxmlformats.org/officeDocument/2006/relationships/image" Target="../media/image1200.png"/><Relationship Id="rId10" Type="http://schemas.openxmlformats.org/officeDocument/2006/relationships/image" Target="../media/image1241.png"/><Relationship Id="rId4" Type="http://schemas.openxmlformats.org/officeDocument/2006/relationships/image" Target="../media/image1170.png"/><Relationship Id="rId9" Type="http://schemas.microsoft.com/office/2011/relationships/inkAction" Target="../ink/inkAction5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160.png"/><Relationship Id="rId7" Type="http://schemas.openxmlformats.org/officeDocument/2006/relationships/image" Target="../media/image1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260.png"/><Relationship Id="rId11" Type="http://schemas.openxmlformats.org/officeDocument/2006/relationships/image" Target="../media/image1300.png"/><Relationship Id="rId5" Type="http://schemas.openxmlformats.org/officeDocument/2006/relationships/image" Target="../media/image1250.png"/><Relationship Id="rId10" Type="http://schemas.microsoft.com/office/2011/relationships/inkAction" Target="../ink/inkAction58.xml"/><Relationship Id="rId4" Type="http://schemas.openxmlformats.org/officeDocument/2006/relationships/image" Target="../media/image1170.png"/><Relationship Id="rId9" Type="http://schemas.openxmlformats.org/officeDocument/2006/relationships/image" Target="../media/image12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3" Type="http://schemas.openxmlformats.org/officeDocument/2006/relationships/image" Target="../media/image1160.png"/><Relationship Id="rId7" Type="http://schemas.openxmlformats.org/officeDocument/2006/relationships/image" Target="../media/image1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310.png"/><Relationship Id="rId5" Type="http://schemas.openxmlformats.org/officeDocument/2006/relationships/image" Target="../media/image1260.png"/><Relationship Id="rId10" Type="http://schemas.openxmlformats.org/officeDocument/2006/relationships/image" Target="../media/image1340.png"/><Relationship Id="rId4" Type="http://schemas.openxmlformats.org/officeDocument/2006/relationships/image" Target="../media/image1170.png"/><Relationship Id="rId9" Type="http://schemas.microsoft.com/office/2011/relationships/inkAction" Target="../ink/inkAction5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160.png"/><Relationship Id="rId7" Type="http://schemas.openxmlformats.org/officeDocument/2006/relationships/image" Target="../media/image1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330.png"/><Relationship Id="rId11" Type="http://schemas.openxmlformats.org/officeDocument/2006/relationships/image" Target="../media/image1370.png"/><Relationship Id="rId5" Type="http://schemas.openxmlformats.org/officeDocument/2006/relationships/image" Target="../media/image1260.png"/><Relationship Id="rId10" Type="http://schemas.microsoft.com/office/2011/relationships/inkAction" Target="../ink/inkAction60.xml"/><Relationship Id="rId4" Type="http://schemas.openxmlformats.org/officeDocument/2006/relationships/image" Target="../media/image1170.png"/><Relationship Id="rId9" Type="http://schemas.openxmlformats.org/officeDocument/2006/relationships/image" Target="../media/image136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160.png"/><Relationship Id="rId7" Type="http://schemas.openxmlformats.org/officeDocument/2006/relationships/image" Target="../media/image1310.png"/><Relationship Id="rId12" Type="http://schemas.openxmlformats.org/officeDocument/2006/relationships/image" Target="../media/image14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330.png"/><Relationship Id="rId11" Type="http://schemas.microsoft.com/office/2011/relationships/inkAction" Target="../ink/inkAction61.xml"/><Relationship Id="rId5" Type="http://schemas.openxmlformats.org/officeDocument/2006/relationships/image" Target="../media/image1260.png"/><Relationship Id="rId10" Type="http://schemas.openxmlformats.org/officeDocument/2006/relationships/image" Target="../media/image1391.png"/><Relationship Id="rId4" Type="http://schemas.openxmlformats.org/officeDocument/2006/relationships/image" Target="../media/image1170.png"/><Relationship Id="rId9" Type="http://schemas.openxmlformats.org/officeDocument/2006/relationships/image" Target="../media/image13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3" Type="http://schemas.openxmlformats.org/officeDocument/2006/relationships/image" Target="../media/image1160.png"/><Relationship Id="rId7" Type="http://schemas.openxmlformats.org/officeDocument/2006/relationships/image" Target="../media/image1310.png"/><Relationship Id="rId12" Type="http://schemas.openxmlformats.org/officeDocument/2006/relationships/image" Target="../media/image1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330.png"/><Relationship Id="rId11" Type="http://schemas.microsoft.com/office/2011/relationships/inkAction" Target="../ink/inkAction62.xml"/><Relationship Id="rId5" Type="http://schemas.openxmlformats.org/officeDocument/2006/relationships/image" Target="../media/image1260.png"/><Relationship Id="rId10" Type="http://schemas.openxmlformats.org/officeDocument/2006/relationships/image" Target="../media/image1391.png"/><Relationship Id="rId4" Type="http://schemas.openxmlformats.org/officeDocument/2006/relationships/image" Target="../media/image1170.png"/><Relationship Id="rId9" Type="http://schemas.openxmlformats.org/officeDocument/2006/relationships/image" Target="../media/image14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png"/><Relationship Id="rId3" Type="http://schemas.openxmlformats.org/officeDocument/2006/relationships/image" Target="../media/image1450.png"/><Relationship Id="rId7" Type="http://schemas.openxmlformats.org/officeDocument/2006/relationships/image" Target="../media/image14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480.png"/><Relationship Id="rId11" Type="http://schemas.openxmlformats.org/officeDocument/2006/relationships/image" Target="../media/image1520.png"/><Relationship Id="rId5" Type="http://schemas.openxmlformats.org/officeDocument/2006/relationships/image" Target="../media/image1470.png"/><Relationship Id="rId10" Type="http://schemas.microsoft.com/office/2011/relationships/inkAction" Target="../ink/inkAction63.xml"/><Relationship Id="rId4" Type="http://schemas.openxmlformats.org/officeDocument/2006/relationships/image" Target="../media/image1460.png"/><Relationship Id="rId9" Type="http://schemas.openxmlformats.org/officeDocument/2006/relationships/image" Target="../media/image15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Einstein_field_equations#Sign_conven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0.png"/><Relationship Id="rId4" Type="http://schemas.microsoft.com/office/2011/relationships/inkAction" Target="../ink/inkAction6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3" Type="http://schemas.openxmlformats.org/officeDocument/2006/relationships/image" Target="../media/image1610.png"/><Relationship Id="rId7" Type="http://schemas.microsoft.com/office/2011/relationships/inkAction" Target="../ink/inkAction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219.png"/><Relationship Id="rId5" Type="http://schemas.openxmlformats.org/officeDocument/2006/relationships/image" Target="../media/image1630.png"/><Relationship Id="rId4" Type="http://schemas.openxmlformats.org/officeDocument/2006/relationships/image" Target="../media/image1620.png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11/relationships/inkAction" Target="../ink/inkAction66.xml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8.png"/><Relationship Id="rId7" Type="http://schemas.microsoft.com/office/2011/relationships/inkAction" Target="../ink/inkAction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2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28.png"/><Relationship Id="rId7" Type="http://schemas.microsoft.com/office/2011/relationships/inkAction" Target="../ink/inkAction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2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38.png"/><Relationship Id="rId7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10" Type="http://schemas.openxmlformats.org/officeDocument/2006/relationships/image" Target="../media/image246.png"/><Relationship Id="rId4" Type="http://schemas.openxmlformats.org/officeDocument/2006/relationships/image" Target="../media/image239.png"/><Relationship Id="rId9" Type="http://schemas.microsoft.com/office/2011/relationships/inkAction" Target="../ink/inkAction6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8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45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39.png"/><Relationship Id="rId9" Type="http://schemas.microsoft.com/office/2011/relationships/inkAction" Target="../ink/inkAction70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15.png"/><Relationship Id="rId7" Type="http://schemas.openxmlformats.org/officeDocument/2006/relationships/image" Target="../media/image2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242.png"/><Relationship Id="rId5" Type="http://schemas.openxmlformats.org/officeDocument/2006/relationships/image" Target="../media/image239.png"/><Relationship Id="rId10" Type="http://schemas.openxmlformats.org/officeDocument/2006/relationships/image" Target="../media/image252.png"/><Relationship Id="rId4" Type="http://schemas.openxmlformats.org/officeDocument/2006/relationships/image" Target="../media/image238.png"/><Relationship Id="rId9" Type="http://schemas.microsoft.com/office/2011/relationships/inkAction" Target="../ink/inkAction7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11/relationships/inkAction" Target="../ink/inkAction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image" Target="../media/image1701.png"/><Relationship Id="rId7" Type="http://schemas.openxmlformats.org/officeDocument/2006/relationships/image" Target="../media/image17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1180.png"/><Relationship Id="rId10" Type="http://schemas.openxmlformats.org/officeDocument/2006/relationships/image" Target="../media/image1730.png"/><Relationship Id="rId4" Type="http://schemas.openxmlformats.org/officeDocument/2006/relationships/image" Target="../media/image1710.png"/><Relationship Id="rId9" Type="http://schemas.microsoft.com/office/2011/relationships/inkAction" Target="../ink/inkAction72.xml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11/relationships/inkAction" Target="../ink/inkAction73.xml"/><Relationship Id="rId3" Type="http://schemas.openxmlformats.org/officeDocument/2006/relationships/image" Target="../media/image1740.png"/><Relationship Id="rId7" Type="http://schemas.openxmlformats.org/officeDocument/2006/relationships/image" Target="../media/image17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Relationship Id="rId9" Type="http://schemas.openxmlformats.org/officeDocument/2006/relationships/image" Target="../media/image17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4" Type="http://schemas.openxmlformats.org/officeDocument/2006/relationships/image" Target="../media/image18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18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1860.png"/><Relationship Id="rId4" Type="http://schemas.openxmlformats.org/officeDocument/2006/relationships/image" Target="../media/image18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22DDA6-4256-49E4-A184-030C0D5DF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262F3-53C0-4909-8C08-D8C6D0E96276}"/>
              </a:ext>
            </a:extLst>
          </p:cNvPr>
          <p:cNvSpPr txBox="1"/>
          <p:nvPr/>
        </p:nvSpPr>
        <p:spPr>
          <a:xfrm>
            <a:off x="0" y="4165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00" dirty="0">
                <a:solidFill>
                  <a:srgbClr val="FF3399"/>
                </a:solidFill>
              </a:rPr>
              <a:t>Einstein Field Equations</a:t>
            </a:r>
            <a:endParaRPr lang="en-CA" sz="9600" dirty="0">
              <a:solidFill>
                <a:srgbClr val="FF33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E4DEC9-2FFB-49F9-ACB2-73C9BC4357C9}"/>
                  </a:ext>
                </a:extLst>
              </p:cNvPr>
              <p:cNvSpPr txBox="1"/>
              <p:nvPr/>
            </p:nvSpPr>
            <p:spPr>
              <a:xfrm>
                <a:off x="429513" y="1573825"/>
                <a:ext cx="11332974" cy="2198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9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9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9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9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9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9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9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9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9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9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9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9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9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9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9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9600" b="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E4DEC9-2FFB-49F9-ACB2-73C9BC435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13" y="1573825"/>
                <a:ext cx="11332974" cy="2198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F908102-C2DE-480A-AC96-4141AC431164}"/>
              </a:ext>
            </a:extLst>
          </p:cNvPr>
          <p:cNvSpPr txBox="1"/>
          <p:nvPr/>
        </p:nvSpPr>
        <p:spPr>
          <a:xfrm>
            <a:off x="0" y="3737598"/>
            <a:ext cx="1219200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500" dirty="0">
                <a:solidFill>
                  <a:srgbClr val="53FFA1"/>
                </a:solidFill>
              </a:rPr>
              <a:t>Detailed Derivation</a:t>
            </a:r>
            <a:br>
              <a:rPr lang="en-GB" sz="9600" dirty="0">
                <a:solidFill>
                  <a:srgbClr val="53FFA1"/>
                </a:solidFill>
              </a:rPr>
            </a:br>
            <a:r>
              <a:rPr lang="en-GB" sz="8000" dirty="0">
                <a:solidFill>
                  <a:srgbClr val="53FFA1"/>
                </a:solidFill>
              </a:rPr>
              <a:t>(with sign conventions)</a:t>
            </a:r>
            <a:endParaRPr lang="en-CA" sz="9600" dirty="0">
              <a:solidFill>
                <a:srgbClr val="53FF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41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B98339-C15F-42E9-B722-6F3F36593E05}"/>
                  </a:ext>
                </a:extLst>
              </p:cNvPr>
              <p:cNvSpPr txBox="1"/>
              <p:nvPr/>
            </p:nvSpPr>
            <p:spPr>
              <a:xfrm>
                <a:off x="3362738" y="622406"/>
                <a:ext cx="532406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𝜅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B98339-C15F-42E9-B722-6F3F36593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738" y="622406"/>
                <a:ext cx="5324061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4A1D3C0-2681-493D-BB07-E8F6F6510C45}"/>
              </a:ext>
            </a:extLst>
          </p:cNvPr>
          <p:cNvGrpSpPr/>
          <p:nvPr/>
        </p:nvGrpSpPr>
        <p:grpSpPr>
          <a:xfrm>
            <a:off x="844408" y="1866003"/>
            <a:ext cx="4133024" cy="2483877"/>
            <a:chOff x="844408" y="1866003"/>
            <a:chExt cx="4133024" cy="2483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8C9504-2F6D-4994-93DB-B31A2F8D9DC1}"/>
                    </a:ext>
                  </a:extLst>
                </p:cNvPr>
                <p:cNvSpPr txBox="1"/>
                <p:nvPr/>
              </p:nvSpPr>
              <p:spPr>
                <a:xfrm>
                  <a:off x="844408" y="3026441"/>
                  <a:ext cx="4133024" cy="132343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8C9504-2F6D-4994-93DB-B31A2F8D9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08" y="3026441"/>
                  <a:ext cx="4133024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F1D3F0D-8C63-4232-A0E5-33630AEB399F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2910920" y="1866003"/>
              <a:ext cx="937180" cy="116043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FF6E4D-C609-4D02-8B13-A42988203751}"/>
              </a:ext>
            </a:extLst>
          </p:cNvPr>
          <p:cNvGrpSpPr/>
          <p:nvPr/>
        </p:nvGrpSpPr>
        <p:grpSpPr>
          <a:xfrm>
            <a:off x="7248938" y="1697699"/>
            <a:ext cx="4133024" cy="2649961"/>
            <a:chOff x="7248938" y="1697699"/>
            <a:chExt cx="4133024" cy="2649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3403B1-85CD-45CE-AA33-15988A7F4663}"/>
                    </a:ext>
                  </a:extLst>
                </p:cNvPr>
                <p:cNvSpPr txBox="1"/>
                <p:nvPr/>
              </p:nvSpPr>
              <p:spPr>
                <a:xfrm>
                  <a:off x="7248938" y="3158039"/>
                  <a:ext cx="4133024" cy="118962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6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3403B1-85CD-45CE-AA33-15988A7F46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38" y="3158039"/>
                  <a:ext cx="4133024" cy="11896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3D4C76-9116-43B6-A8F2-72D13368CF76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8009942" y="1697699"/>
              <a:ext cx="1305508" cy="14603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346228-BA55-4EF9-AC0D-465D42F3D8D6}"/>
              </a:ext>
            </a:extLst>
          </p:cNvPr>
          <p:cNvSpPr txBox="1"/>
          <p:nvPr/>
        </p:nvSpPr>
        <p:spPr>
          <a:xfrm>
            <a:off x="7129669" y="4347660"/>
            <a:ext cx="4371562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Conservation of energy-momentum</a:t>
            </a:r>
          </a:p>
          <a:p>
            <a:pPr algn="ctr"/>
            <a:r>
              <a:rPr lang="en-GB" sz="4000" dirty="0"/>
              <a:t>(Relativity 107e)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40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2"/>
    </mc:Choice>
    <mc:Fallback xmlns="">
      <p:transition spd="slow" advTm="16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3403B1-85CD-45CE-AA33-15988A7F4663}"/>
                  </a:ext>
                </a:extLst>
              </p:cNvPr>
              <p:cNvSpPr txBox="1"/>
              <p:nvPr/>
            </p:nvSpPr>
            <p:spPr>
              <a:xfrm>
                <a:off x="7248938" y="3158039"/>
                <a:ext cx="4133024" cy="11896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3403B1-85CD-45CE-AA33-15988A7F4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38" y="3158039"/>
                <a:ext cx="4133024" cy="1189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E585129-B350-4EDD-BA26-F5C8D487579E}"/>
              </a:ext>
            </a:extLst>
          </p:cNvPr>
          <p:cNvGrpSpPr/>
          <p:nvPr/>
        </p:nvGrpSpPr>
        <p:grpSpPr>
          <a:xfrm>
            <a:off x="321723" y="2104571"/>
            <a:ext cx="6250892" cy="2251232"/>
            <a:chOff x="321723" y="2104571"/>
            <a:chExt cx="6250892" cy="2251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8C9504-2F6D-4994-93DB-B31A2F8D9DC1}"/>
                    </a:ext>
                  </a:extLst>
                </p:cNvPr>
                <p:cNvSpPr txBox="1"/>
                <p:nvPr/>
              </p:nvSpPr>
              <p:spPr>
                <a:xfrm>
                  <a:off x="321723" y="3158039"/>
                  <a:ext cx="6250892" cy="11977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8C9504-2F6D-4994-93DB-B31A2F8D9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723" y="3158039"/>
                  <a:ext cx="6250892" cy="11977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F1D3F0D-8C63-4232-A0E5-33630AEB399F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3447169" y="2104571"/>
              <a:ext cx="0" cy="105346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3D4C76-9116-43B6-A8F2-72D13368CF76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8009942" y="1697699"/>
            <a:ext cx="1305508" cy="14603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346228-BA55-4EF9-AC0D-465D42F3D8D6}"/>
              </a:ext>
            </a:extLst>
          </p:cNvPr>
          <p:cNvSpPr txBox="1"/>
          <p:nvPr/>
        </p:nvSpPr>
        <p:spPr>
          <a:xfrm>
            <a:off x="7129669" y="4347660"/>
            <a:ext cx="4371562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Conservation of energy-momentum</a:t>
            </a:r>
          </a:p>
          <a:p>
            <a:pPr algn="ctr"/>
            <a:r>
              <a:rPr lang="en-GB" sz="4000" dirty="0"/>
              <a:t>(Relativity 107e)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F55FC4-6C5E-4A60-8D73-09156C887DF9}"/>
                  </a:ext>
                </a:extLst>
              </p:cNvPr>
              <p:cNvSpPr txBox="1"/>
              <p:nvPr/>
            </p:nvSpPr>
            <p:spPr>
              <a:xfrm>
                <a:off x="406403" y="92126"/>
                <a:ext cx="9448798" cy="1830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8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F55FC4-6C5E-4A60-8D73-09156C887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3" y="92126"/>
                <a:ext cx="9448798" cy="1830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D636B96-39C6-46E3-89A3-0CD07DC2BA69}"/>
              </a:ext>
            </a:extLst>
          </p:cNvPr>
          <p:cNvGrpSpPr/>
          <p:nvPr/>
        </p:nvGrpSpPr>
        <p:grpSpPr>
          <a:xfrm>
            <a:off x="1479550" y="4500710"/>
            <a:ext cx="5093065" cy="2507069"/>
            <a:chOff x="1479550" y="4500710"/>
            <a:chExt cx="5093065" cy="25070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C0A422-A6BA-482A-981D-EFF9D22D2815}"/>
                    </a:ext>
                  </a:extLst>
                </p:cNvPr>
                <p:cNvSpPr txBox="1"/>
                <p:nvPr/>
              </p:nvSpPr>
              <p:spPr>
                <a:xfrm>
                  <a:off x="2201053" y="5068787"/>
                  <a:ext cx="4371562" cy="193899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</m:oMath>
                  </a14:m>
                  <a:r>
                    <a:rPr lang="en-GB" sz="6000" dirty="0"/>
                    <a:t> Einstein Tensor</a:t>
                  </a:r>
                  <a:endParaRPr lang="en-CA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C0A422-A6BA-482A-981D-EFF9D22D2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1053" y="5068787"/>
                  <a:ext cx="4371562" cy="1938992"/>
                </a:xfrm>
                <a:prstGeom prst="rect">
                  <a:avLst/>
                </a:prstGeom>
                <a:blipFill>
                  <a:blip r:embed="rId6"/>
                  <a:stretch>
                    <a:fillRect t="-9404" r="-8229" b="-20063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39D65239-D7AE-4810-8076-A88FB6E78CB9}"/>
                </a:ext>
              </a:extLst>
            </p:cNvPr>
            <p:cNvSpPr/>
            <p:nvPr/>
          </p:nvSpPr>
          <p:spPr>
            <a:xfrm rot="5400000">
              <a:off x="2981198" y="2999062"/>
              <a:ext cx="381254" cy="3384550"/>
            </a:xfrm>
            <a:prstGeom prst="rightBrace">
              <a:avLst>
                <a:gd name="adj1" fmla="val 8333"/>
                <a:gd name="adj2" fmla="val 52876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CD8FDB-042E-4AC6-83FD-DF372BB4B4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66000" y="1589400"/>
              <a:ext cx="3968280" cy="4393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CD8FDB-042E-4AC6-83FD-DF372BB4B4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6640" y="1580040"/>
                <a:ext cx="3987000" cy="441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599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678">
        <p:fade/>
      </p:transition>
    </mc:Choice>
    <mc:Fallback xmlns="">
      <p:transition spd="med" advTm="306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5792CB-4AE4-4DA1-AC5A-2D3510A99F05}"/>
                  </a:ext>
                </a:extLst>
              </p:cNvPr>
              <p:cNvSpPr txBox="1"/>
              <p:nvPr/>
            </p:nvSpPr>
            <p:spPr>
              <a:xfrm>
                <a:off x="362420" y="142826"/>
                <a:ext cx="5005993" cy="14221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5792CB-4AE4-4DA1-AC5A-2D3510A9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20" y="142826"/>
                <a:ext cx="5005993" cy="1422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96C-55A3-466F-B407-0E3C32258B98}"/>
                  </a:ext>
                </a:extLst>
              </p:cNvPr>
              <p:cNvSpPr txBox="1"/>
              <p:nvPr/>
            </p:nvSpPr>
            <p:spPr>
              <a:xfrm>
                <a:off x="332922" y="1771489"/>
                <a:ext cx="5940057" cy="14221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FA96C-55A3-466F-B407-0E3C32258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22" y="1771489"/>
                <a:ext cx="5940057" cy="1422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0ADF78-CAA6-4450-8EAD-AEF8174DD951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669576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A2E71-6F1A-47A1-AAB8-9E1E92EE6516}"/>
                  </a:ext>
                </a:extLst>
              </p:cNvPr>
              <p:cNvSpPr txBox="1"/>
              <p:nvPr/>
            </p:nvSpPr>
            <p:spPr>
              <a:xfrm>
                <a:off x="391918" y="3666659"/>
                <a:ext cx="5005993" cy="12894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7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A2E71-6F1A-47A1-AAB8-9E1E92EE6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" y="3666659"/>
                <a:ext cx="5005993" cy="1289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B8F70A-57AF-47CF-A292-E8D60EB95DB9}"/>
                  </a:ext>
                </a:extLst>
              </p:cNvPr>
              <p:cNvSpPr txBox="1"/>
              <p:nvPr/>
            </p:nvSpPr>
            <p:spPr>
              <a:xfrm>
                <a:off x="362419" y="5265825"/>
                <a:ext cx="8191645" cy="12894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7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72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7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B8F70A-57AF-47CF-A292-E8D60EB95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19" y="5265825"/>
                <a:ext cx="8191645" cy="1289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35A262-4011-4471-882D-9B883B4E5BDA}"/>
                  </a:ext>
                </a:extLst>
              </p:cNvPr>
              <p:cNvSpPr txBox="1"/>
              <p:nvPr/>
            </p:nvSpPr>
            <p:spPr>
              <a:xfrm>
                <a:off x="4786937" y="5251394"/>
                <a:ext cx="1702353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35A262-4011-4471-882D-9B883B4E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937" y="5251394"/>
                <a:ext cx="1702353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90FDE7-DF90-4B5A-8528-4E0270F01AED}"/>
              </a:ext>
            </a:extLst>
          </p:cNvPr>
          <p:cNvCxnSpPr>
            <a:cxnSpLocks/>
          </p:cNvCxnSpPr>
          <p:nvPr/>
        </p:nvCxnSpPr>
        <p:spPr>
          <a:xfrm>
            <a:off x="6695768" y="0"/>
            <a:ext cx="0" cy="3429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AF45EE-FCA6-45A9-9697-392110266ABC}"/>
              </a:ext>
            </a:extLst>
          </p:cNvPr>
          <p:cNvGrpSpPr/>
          <p:nvPr/>
        </p:nvGrpSpPr>
        <p:grpSpPr>
          <a:xfrm>
            <a:off x="7270266" y="659243"/>
            <a:ext cx="4529816" cy="2021387"/>
            <a:chOff x="7240773" y="304402"/>
            <a:chExt cx="4529816" cy="20213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578AC-2FE8-42C3-819F-940EFF90FE97}"/>
                    </a:ext>
                  </a:extLst>
                </p:cNvPr>
                <p:cNvSpPr txBox="1"/>
                <p:nvPr/>
              </p:nvSpPr>
              <p:spPr>
                <a:xfrm>
                  <a:off x="7240773" y="1125460"/>
                  <a:ext cx="4529816" cy="120032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7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p>
                        <m:sSupPr>
                          <m:ctrlPr>
                            <a:rPr lang="en-GB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578AC-2FE8-42C3-819F-940EFF90F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0773" y="1125460"/>
                  <a:ext cx="4529816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F86C8E-050C-42CF-931A-1BF81B9FF3A7}"/>
                </a:ext>
              </a:extLst>
            </p:cNvPr>
            <p:cNvSpPr txBox="1"/>
            <p:nvPr/>
          </p:nvSpPr>
          <p:spPr>
            <a:xfrm>
              <a:off x="7316613" y="304402"/>
              <a:ext cx="44539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Metric Compatibility</a:t>
              </a:r>
              <a:endParaRPr lang="en-CA" sz="40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3DF1F-B981-4106-B0A2-7985C56683B3}"/>
              </a:ext>
            </a:extLst>
          </p:cNvPr>
          <p:cNvGrpSpPr/>
          <p:nvPr/>
        </p:nvGrpSpPr>
        <p:grpSpPr>
          <a:xfrm>
            <a:off x="4786938" y="3601492"/>
            <a:ext cx="6280460" cy="1838490"/>
            <a:chOff x="4786938" y="3601492"/>
            <a:chExt cx="6280460" cy="183849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13F6D2-99A0-48F8-8364-A170C181B624}"/>
                </a:ext>
              </a:extLst>
            </p:cNvPr>
            <p:cNvSpPr txBox="1"/>
            <p:nvPr/>
          </p:nvSpPr>
          <p:spPr>
            <a:xfrm>
              <a:off x="5212525" y="3601492"/>
              <a:ext cx="58548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FF6600"/>
                  </a:solidFill>
                </a:rPr>
                <a:t>Cosmological Constant</a:t>
              </a:r>
              <a:endParaRPr lang="en-CA" sz="4800" dirty="0">
                <a:solidFill>
                  <a:srgbClr val="FF66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9B893E-E832-406B-A37D-0F06AC34FC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6938" y="4419659"/>
              <a:ext cx="851175" cy="1020323"/>
            </a:xfrm>
            <a:prstGeom prst="straightConnector1">
              <a:avLst/>
            </a:prstGeom>
            <a:ln w="762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A81356-6FC7-4E3D-85EB-5CF04219E0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67760" y="2878560"/>
              <a:ext cx="2453760" cy="370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A81356-6FC7-4E3D-85EB-5CF04219E0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58400" y="2869200"/>
                <a:ext cx="2472480" cy="372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741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58"/>
    </mc:Choice>
    <mc:Fallback xmlns="">
      <p:transition spd="slow" advTm="49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9A98C-339B-4A7F-86B2-D14C1E36C864}"/>
                  </a:ext>
                </a:extLst>
              </p:cNvPr>
              <p:cNvSpPr txBox="1"/>
              <p:nvPr/>
            </p:nvSpPr>
            <p:spPr>
              <a:xfrm>
                <a:off x="553887" y="206476"/>
                <a:ext cx="903256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9A98C-339B-4A7F-86B2-D14C1E36C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7" y="206476"/>
                <a:ext cx="9032565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FCBE2-7DE1-4E0A-8914-3E43DCA16437}"/>
                  </a:ext>
                </a:extLst>
              </p:cNvPr>
              <p:cNvSpPr txBox="1"/>
              <p:nvPr/>
            </p:nvSpPr>
            <p:spPr>
              <a:xfrm>
                <a:off x="3848508" y="4870881"/>
                <a:ext cx="4927597" cy="1847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800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FCBE2-7DE1-4E0A-8914-3E43DCA16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508" y="4870881"/>
                <a:ext cx="4927597" cy="1847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D8D00-2EB1-4233-94C2-D39DA782C2EA}"/>
                  </a:ext>
                </a:extLst>
              </p:cNvPr>
              <p:cNvSpPr txBox="1"/>
              <p:nvPr/>
            </p:nvSpPr>
            <p:spPr>
              <a:xfrm>
                <a:off x="2934743" y="3456984"/>
                <a:ext cx="62635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= 4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D8D00-2EB1-4233-94C2-D39DA782C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743" y="3456984"/>
                <a:ext cx="626352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0945E75-BBA2-4ED1-9572-5829F684C6D1}"/>
              </a:ext>
            </a:extLst>
          </p:cNvPr>
          <p:cNvGrpSpPr/>
          <p:nvPr/>
        </p:nvGrpSpPr>
        <p:grpSpPr>
          <a:xfrm>
            <a:off x="850494" y="1444759"/>
            <a:ext cx="7379106" cy="2242338"/>
            <a:chOff x="850494" y="1444759"/>
            <a:chExt cx="7379106" cy="224233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83B1116-0886-44C9-8E6E-120E30B18341}"/>
                </a:ext>
              </a:extLst>
            </p:cNvPr>
            <p:cNvSpPr/>
            <p:nvPr/>
          </p:nvSpPr>
          <p:spPr>
            <a:xfrm>
              <a:off x="5648630" y="1444759"/>
              <a:ext cx="1327355" cy="2242338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8DAAF1-E0B2-4A06-AEF7-628AA4E50454}"/>
                </a:ext>
              </a:extLst>
            </p:cNvPr>
            <p:cNvSpPr txBox="1"/>
            <p:nvPr/>
          </p:nvSpPr>
          <p:spPr>
            <a:xfrm>
              <a:off x="850494" y="1810161"/>
              <a:ext cx="7379106" cy="10156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6000" dirty="0"/>
                <a:t>Take weak gravity limit</a:t>
              </a:r>
              <a:endParaRPr lang="en-CA" sz="6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4C26F3-4F9A-4AC1-8C58-F80A650684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31640" y="6545160"/>
              <a:ext cx="3543120" cy="238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4C26F3-4F9A-4AC1-8C58-F80A650684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22280" y="6535800"/>
                <a:ext cx="3561840" cy="257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6156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97"/>
    </mc:Choice>
    <mc:Fallback xmlns="">
      <p:transition spd="slow" advTm="21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/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508EC5-A3D8-4AEC-926F-3254EF75A67E}"/>
              </a:ext>
            </a:extLst>
          </p:cNvPr>
          <p:cNvSpPr txBox="1"/>
          <p:nvPr/>
        </p:nvSpPr>
        <p:spPr>
          <a:xfrm>
            <a:off x="434126" y="207386"/>
            <a:ext cx="756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Einstein Field Equations</a:t>
            </a:r>
            <a:endParaRPr lang="en-CA" sz="6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3BECD8-3F28-4198-9703-0F8DA1A826A9}"/>
              </a:ext>
            </a:extLst>
          </p:cNvPr>
          <p:cNvGrpSpPr/>
          <p:nvPr/>
        </p:nvGrpSpPr>
        <p:grpSpPr>
          <a:xfrm>
            <a:off x="6362104" y="3429001"/>
            <a:ext cx="2614264" cy="1787624"/>
            <a:chOff x="6362104" y="3429001"/>
            <a:chExt cx="2614264" cy="1787624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C3E51118-48CB-449D-BDBE-6EC7F7D5B198}"/>
                </a:ext>
              </a:extLst>
            </p:cNvPr>
            <p:cNvSpPr/>
            <p:nvPr/>
          </p:nvSpPr>
          <p:spPr>
            <a:xfrm rot="16200000">
              <a:off x="7997589" y="3003790"/>
              <a:ext cx="553568" cy="1403990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9DA95F-7967-4BA7-8CB6-B9B3F828C3D5}"/>
                </a:ext>
              </a:extLst>
            </p:cNvPr>
            <p:cNvSpPr txBox="1"/>
            <p:nvPr/>
          </p:nvSpPr>
          <p:spPr>
            <a:xfrm>
              <a:off x="6362104" y="3893186"/>
              <a:ext cx="23571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Spacetime</a:t>
              </a:r>
              <a:br>
                <a:rPr lang="en-GB" sz="4000" dirty="0"/>
              </a:br>
              <a:r>
                <a:rPr lang="en-GB" sz="4000" dirty="0"/>
                <a:t>“stiffness”</a:t>
              </a:r>
              <a:endParaRPr lang="en-CA" sz="4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54B1F8-480A-4FA4-8365-4E790B306B57}"/>
              </a:ext>
            </a:extLst>
          </p:cNvPr>
          <p:cNvGrpSpPr/>
          <p:nvPr/>
        </p:nvGrpSpPr>
        <p:grpSpPr>
          <a:xfrm>
            <a:off x="1029531" y="3907660"/>
            <a:ext cx="5066469" cy="1365760"/>
            <a:chOff x="1029531" y="3907660"/>
            <a:chExt cx="5066469" cy="1365760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5E3D4CF-B173-4C4B-958F-E0BEA138000B}"/>
                </a:ext>
              </a:extLst>
            </p:cNvPr>
            <p:cNvSpPr/>
            <p:nvPr/>
          </p:nvSpPr>
          <p:spPr>
            <a:xfrm rot="16200000">
              <a:off x="3285982" y="1651209"/>
              <a:ext cx="553568" cy="5066469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8A3084-F4B2-4250-B678-3676BE766493}"/>
                </a:ext>
              </a:extLst>
            </p:cNvPr>
            <p:cNvSpPr txBox="1"/>
            <p:nvPr/>
          </p:nvSpPr>
          <p:spPr>
            <a:xfrm>
              <a:off x="1295643" y="4565534"/>
              <a:ext cx="45342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Spacetime Curvature</a:t>
              </a:r>
              <a:endParaRPr lang="en-CA" sz="4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53A0CB-4611-4447-A8BC-D3241500D869}"/>
              </a:ext>
            </a:extLst>
          </p:cNvPr>
          <p:cNvGrpSpPr/>
          <p:nvPr/>
        </p:nvGrpSpPr>
        <p:grpSpPr>
          <a:xfrm>
            <a:off x="9135814" y="3429001"/>
            <a:ext cx="2880366" cy="2459972"/>
            <a:chOff x="9135814" y="3429001"/>
            <a:chExt cx="2880366" cy="2459972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CF1B0F42-FC9D-45A7-8AD9-DDB082C69CC6}"/>
                </a:ext>
              </a:extLst>
            </p:cNvPr>
            <p:cNvSpPr/>
            <p:nvPr/>
          </p:nvSpPr>
          <p:spPr>
            <a:xfrm rot="16200000">
              <a:off x="9710850" y="2853965"/>
              <a:ext cx="553568" cy="1703639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0C6220-D249-40D7-85EA-022E71325299}"/>
                </a:ext>
              </a:extLst>
            </p:cNvPr>
            <p:cNvSpPr txBox="1"/>
            <p:nvPr/>
          </p:nvSpPr>
          <p:spPr>
            <a:xfrm>
              <a:off x="9369238" y="3949981"/>
              <a:ext cx="264694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mass/</a:t>
              </a:r>
              <a:br>
                <a:rPr lang="en-GB" sz="4000" dirty="0"/>
              </a:br>
              <a:r>
                <a:rPr lang="en-GB" sz="4000" dirty="0"/>
                <a:t>energy/</a:t>
              </a:r>
              <a:br>
                <a:rPr lang="en-GB" sz="4000" dirty="0"/>
              </a:br>
              <a:r>
                <a:rPr lang="en-GB" sz="4000" dirty="0"/>
                <a:t>momentum</a:t>
              </a:r>
              <a:endParaRPr lang="en-CA" sz="4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D6CCF-9D88-4B73-AA9A-5BD511E7E706}"/>
              </a:ext>
            </a:extLst>
          </p:cNvPr>
          <p:cNvGrpSpPr/>
          <p:nvPr/>
        </p:nvGrpSpPr>
        <p:grpSpPr>
          <a:xfrm>
            <a:off x="1352546" y="2756202"/>
            <a:ext cx="2909488" cy="1223995"/>
            <a:chOff x="1164168" y="5426619"/>
            <a:chExt cx="2909488" cy="1223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A2ED62-3C42-44AA-9E65-18FC13F2BA22}"/>
                    </a:ext>
                  </a:extLst>
                </p:cNvPr>
                <p:cNvSpPr txBox="1"/>
                <p:nvPr/>
              </p:nvSpPr>
              <p:spPr>
                <a:xfrm>
                  <a:off x="1164168" y="5862898"/>
                  <a:ext cx="2909488" cy="78771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</m:oMath>
                  </a14:m>
                  <a:r>
                    <a:rPr lang="en-CA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A2ED62-3C42-44AA-9E65-18FC13F2B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168" y="5862898"/>
                  <a:ext cx="2909488" cy="7877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EC416F-DA7F-47BF-96A6-CC28B3B316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39900" y="5426619"/>
              <a:ext cx="187442" cy="43627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7D8C0-5302-4A51-9E10-F9410A0D9DD5}"/>
                  </a:ext>
                </a:extLst>
              </p:cNvPr>
              <p:cNvSpPr txBox="1"/>
              <p:nvPr/>
            </p:nvSpPr>
            <p:spPr>
              <a:xfrm>
                <a:off x="175820" y="5417210"/>
                <a:ext cx="7028543" cy="132850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≈2.077×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−43</m:t>
                        </m:r>
                      </m:sup>
                    </m:sSup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7D8C0-5302-4A51-9E10-F9410A0D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20" y="5417210"/>
                <a:ext cx="7028543" cy="1328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066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9"/>
    </mc:Choice>
    <mc:Fallback xmlns="">
      <p:transition spd="slow" advTm="19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/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</a:t>
                </a:r>
                <a:r>
                  <a:rPr lang="en-GB" sz="4000" dirty="0"/>
                  <a:t>(Metric Compatibility)</a:t>
                </a:r>
                <a:endParaRPr lang="en-GB" sz="4800" dirty="0"/>
              </a:p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 </a:t>
                </a:r>
                <a:r>
                  <a:rPr lang="en-GB" sz="4000" dirty="0"/>
                  <a:t>(Contracted Bianchi Identity)</a:t>
                </a:r>
              </a:p>
              <a:p>
                <a:pPr marL="742950" indent="-742950">
                  <a:spcAft>
                    <a:spcPts val="1200"/>
                  </a:spcAft>
                  <a:buAutoNum type="arabicPeriod"/>
                </a:pPr>
                <a:r>
                  <a:rPr lang="en-GB" sz="4800" dirty="0"/>
                  <a:t>Derive proportionality constant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800" dirty="0"/>
                  <a:t>  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blipFill>
                <a:blip r:embed="rId3"/>
                <a:stretch>
                  <a:fillRect l="-2376" t="-4591" b="-47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/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508EC5-A3D8-4AEC-926F-3254EF75A67E}"/>
              </a:ext>
            </a:extLst>
          </p:cNvPr>
          <p:cNvSpPr txBox="1"/>
          <p:nvPr/>
        </p:nvSpPr>
        <p:spPr>
          <a:xfrm>
            <a:off x="434126" y="207386"/>
            <a:ext cx="756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Einstein Field Equations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89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7"/>
    </mc:Choice>
    <mc:Fallback xmlns="">
      <p:transition spd="slow" advTm="30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A1CFF17-44BE-4012-B978-627C9979FEBB}"/>
              </a:ext>
            </a:extLst>
          </p:cNvPr>
          <p:cNvGrpSpPr/>
          <p:nvPr/>
        </p:nvGrpSpPr>
        <p:grpSpPr>
          <a:xfrm>
            <a:off x="5427575" y="1744284"/>
            <a:ext cx="3973600" cy="4473436"/>
            <a:chOff x="5427575" y="1744284"/>
            <a:chExt cx="3973600" cy="447343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CD79EE-B37D-4CAC-9A80-FA5763EB49FF}"/>
                </a:ext>
              </a:extLst>
            </p:cNvPr>
            <p:cNvSpPr/>
            <p:nvPr/>
          </p:nvSpPr>
          <p:spPr>
            <a:xfrm>
              <a:off x="8813939" y="17442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402AE-477F-41D8-8C25-98FE935A22BB}"/>
                </a:ext>
              </a:extLst>
            </p:cNvPr>
            <p:cNvSpPr/>
            <p:nvPr/>
          </p:nvSpPr>
          <p:spPr>
            <a:xfrm>
              <a:off x="5427575" y="17442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75550D-A29D-4AE2-AD62-558BA735C5E8}"/>
                </a:ext>
              </a:extLst>
            </p:cNvPr>
            <p:cNvSpPr/>
            <p:nvPr/>
          </p:nvSpPr>
          <p:spPr>
            <a:xfrm>
              <a:off x="8813939" y="30396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78B376-63E4-40CA-8E72-68E78F3251E7}"/>
                </a:ext>
              </a:extLst>
            </p:cNvPr>
            <p:cNvSpPr/>
            <p:nvPr/>
          </p:nvSpPr>
          <p:spPr>
            <a:xfrm>
              <a:off x="5427575" y="30396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4BFF00-8AA2-4F0F-AB65-8E75591BEE88}"/>
                </a:ext>
              </a:extLst>
            </p:cNvPr>
            <p:cNvSpPr/>
            <p:nvPr/>
          </p:nvSpPr>
          <p:spPr>
            <a:xfrm>
              <a:off x="8813939" y="43350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204580-F385-43F5-81B2-CA1BF3247B65}"/>
                </a:ext>
              </a:extLst>
            </p:cNvPr>
            <p:cNvSpPr/>
            <p:nvPr/>
          </p:nvSpPr>
          <p:spPr>
            <a:xfrm>
              <a:off x="5427575" y="43350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49D84-8786-4812-9C33-0BE67E66238C}"/>
                </a:ext>
              </a:extLst>
            </p:cNvPr>
            <p:cNvSpPr/>
            <p:nvPr/>
          </p:nvSpPr>
          <p:spPr>
            <a:xfrm>
              <a:off x="8813939" y="56304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0729CC-3A8F-42D8-B3B3-19D85B21F713}"/>
                </a:ext>
              </a:extLst>
            </p:cNvPr>
            <p:cNvSpPr/>
            <p:nvPr/>
          </p:nvSpPr>
          <p:spPr>
            <a:xfrm>
              <a:off x="5427575" y="56304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EE9C43-ACA6-48B5-96E3-32895976C2A9}"/>
                  </a:ext>
                </a:extLst>
              </p:cNvPr>
              <p:cNvSpPr txBox="1"/>
              <p:nvPr/>
            </p:nvSpPr>
            <p:spPr>
              <a:xfrm>
                <a:off x="874644" y="1314450"/>
                <a:ext cx="10442712" cy="5307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 </a:t>
                </a:r>
                <a:endParaRPr lang="en-CA" sz="6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EE9C43-ACA6-48B5-96E3-32895976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1314450"/>
                <a:ext cx="10442712" cy="5307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192743-70D4-42E5-A2F5-147857873853}"/>
              </a:ext>
            </a:extLst>
          </p:cNvPr>
          <p:cNvSpPr txBox="1"/>
          <p:nvPr/>
        </p:nvSpPr>
        <p:spPr>
          <a:xfrm>
            <a:off x="285751" y="236200"/>
            <a:ext cx="78567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tx1"/>
                </a:solidFill>
              </a:rPr>
              <a:t>E.F.E. Sign Conventions:</a:t>
            </a:r>
            <a:endParaRPr lang="en-CA" sz="60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7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80"/>
    </mc:Choice>
    <mc:Fallback xmlns="">
      <p:transition spd="slow" advTm="15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/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</a:t>
                </a:r>
                <a:r>
                  <a:rPr lang="en-GB" sz="4000" dirty="0"/>
                  <a:t>(Metric Compatibility)</a:t>
                </a:r>
                <a:endParaRPr lang="en-GB" sz="4800" dirty="0"/>
              </a:p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 </a:t>
                </a:r>
                <a:r>
                  <a:rPr lang="en-GB" sz="4000" dirty="0"/>
                  <a:t>(Contracted Bianchi Identity)</a:t>
                </a:r>
              </a:p>
              <a:p>
                <a:pPr marL="742950" indent="-742950">
                  <a:spcAft>
                    <a:spcPts val="1200"/>
                  </a:spcAft>
                  <a:buAutoNum type="arabicPeriod"/>
                </a:pPr>
                <a:r>
                  <a:rPr lang="en-GB" sz="4800" dirty="0"/>
                  <a:t>Derive proportionality constant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800" dirty="0"/>
                  <a:t>  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blipFill>
                <a:blip r:embed="rId3"/>
                <a:stretch>
                  <a:fillRect l="-2376" t="-4591" b="-47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/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508EC5-A3D8-4AEC-926F-3254EF75A67E}"/>
              </a:ext>
            </a:extLst>
          </p:cNvPr>
          <p:cNvSpPr txBox="1"/>
          <p:nvPr/>
        </p:nvSpPr>
        <p:spPr>
          <a:xfrm>
            <a:off x="434126" y="207386"/>
            <a:ext cx="756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Einstein Field Equations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68DF9B-BAE0-4603-A6C4-A8128D3C49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680" y="3479040"/>
              <a:ext cx="11040480" cy="126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68DF9B-BAE0-4603-A6C4-A8128D3C49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20" y="3469680"/>
                <a:ext cx="11059200" cy="128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73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2"/>
    </mc:Choice>
    <mc:Fallback xmlns="">
      <p:transition spd="slow" advTm="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FCB9C9-A0CD-49D4-BB80-1C9431A25E99}"/>
              </a:ext>
            </a:extLst>
          </p:cNvPr>
          <p:cNvGrpSpPr/>
          <p:nvPr/>
        </p:nvGrpSpPr>
        <p:grpSpPr>
          <a:xfrm>
            <a:off x="813876" y="2332658"/>
            <a:ext cx="4441118" cy="4640534"/>
            <a:chOff x="940881" y="774142"/>
            <a:chExt cx="4441118" cy="46405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5CF73B-94F1-4190-A6E3-FFF19C31EDC3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F3E7151-D7B2-4C6D-9E7C-7401F6310635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C7F206A-5C5A-4227-9BEF-CAE1704A82C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FC16BD74-8A8D-45F0-B90E-FADAE7DA0710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6B2B79-4C26-472D-BE0C-F3E326586B08}"/>
                </a:ext>
              </a:extLst>
            </p:cNvPr>
            <p:cNvSpPr/>
            <p:nvPr/>
          </p:nvSpPr>
          <p:spPr>
            <a:xfrm>
              <a:off x="1475144" y="2090954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D1AD9F-C0A4-4B42-8E96-93F1DF32E9F0}"/>
                </a:ext>
              </a:extLst>
            </p:cNvPr>
            <p:cNvSpPr/>
            <p:nvPr/>
          </p:nvSpPr>
          <p:spPr>
            <a:xfrm>
              <a:off x="4304559" y="2175442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348DF923-8235-4C77-917A-81C94999A6E8}"/>
                </a:ext>
              </a:extLst>
            </p:cNvPr>
            <p:cNvSpPr/>
            <p:nvPr/>
          </p:nvSpPr>
          <p:spPr>
            <a:xfrm rot="5400000">
              <a:off x="2510156" y="305111"/>
              <a:ext cx="1217721" cy="3287748"/>
            </a:xfrm>
            <a:prstGeom prst="arc">
              <a:avLst>
                <a:gd name="adj1" fmla="val 17093634"/>
                <a:gd name="adj2" fmla="val 47851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D7FFF66-151C-4845-B6D6-91A45D2E451F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5E670C-748D-4F89-8BAB-A1FF2162876E}"/>
              </a:ext>
            </a:extLst>
          </p:cNvPr>
          <p:cNvGrpSpPr/>
          <p:nvPr/>
        </p:nvGrpSpPr>
        <p:grpSpPr>
          <a:xfrm>
            <a:off x="2334219" y="3858325"/>
            <a:ext cx="998963" cy="1020161"/>
            <a:chOff x="2334219" y="3858325"/>
            <a:chExt cx="998963" cy="102016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D468FB-DDDE-4815-9DEF-CDF48A127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920" y="4085450"/>
              <a:ext cx="839262" cy="793036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0BAEE3-5BCE-4C3B-B7E1-F33F1BF2EC6E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2334219" y="3858325"/>
              <a:ext cx="839262" cy="793036"/>
            </a:xfrm>
            <a:prstGeom prst="straightConnector1">
              <a:avLst/>
            </a:prstGeom>
            <a:ln w="101600">
              <a:solidFill>
                <a:srgbClr val="7AB8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94B6AF-50EA-40AE-B5B5-AE0334C90484}"/>
              </a:ext>
            </a:extLst>
          </p:cNvPr>
          <p:cNvGrpSpPr/>
          <p:nvPr/>
        </p:nvGrpSpPr>
        <p:grpSpPr>
          <a:xfrm>
            <a:off x="1414657" y="3820340"/>
            <a:ext cx="813529" cy="1064414"/>
            <a:chOff x="1414657" y="3820340"/>
            <a:chExt cx="813529" cy="106441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68967A-86DB-41DF-AF02-A5CEFD0B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0145" y="4043545"/>
              <a:ext cx="658041" cy="841209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52C5DBC-02BD-4E1F-BEA6-F36A4784F61B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1414657" y="3820340"/>
              <a:ext cx="658041" cy="841209"/>
            </a:xfrm>
            <a:prstGeom prst="straightConnector1">
              <a:avLst/>
            </a:prstGeom>
            <a:ln w="1016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DB70E7-8E14-49AB-B2CE-FF588956911F}"/>
              </a:ext>
            </a:extLst>
          </p:cNvPr>
          <p:cNvSpPr txBox="1"/>
          <p:nvPr/>
        </p:nvSpPr>
        <p:spPr>
          <a:xfrm>
            <a:off x="176755" y="123877"/>
            <a:ext cx="11793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Metric Compatibility (Relativity 107c)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C99E23-43B4-4374-A6A7-1AF057C9788A}"/>
                  </a:ext>
                </a:extLst>
              </p:cNvPr>
              <p:cNvSpPr txBox="1"/>
              <p:nvPr/>
            </p:nvSpPr>
            <p:spPr>
              <a:xfrm>
                <a:off x="254323" y="1205546"/>
                <a:ext cx="11238846" cy="10908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C99E23-43B4-4374-A6A7-1AF057C97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3" y="1205546"/>
                <a:ext cx="11238846" cy="1090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6B1C65C-2D87-4A27-B182-8B4E5BC6DE9D}"/>
              </a:ext>
            </a:extLst>
          </p:cNvPr>
          <p:cNvGrpSpPr/>
          <p:nvPr/>
        </p:nvGrpSpPr>
        <p:grpSpPr>
          <a:xfrm>
            <a:off x="136500" y="3726486"/>
            <a:ext cx="1341443" cy="2049306"/>
            <a:chOff x="136500" y="3726486"/>
            <a:chExt cx="1341443" cy="204930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CCB13D4-6C52-425B-B959-5A2EAD2B7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25" y="3726486"/>
              <a:ext cx="430618" cy="1018614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6B925-60C8-4235-92B4-F617035E2A82}"/>
                    </a:ext>
                  </a:extLst>
                </p:cNvPr>
                <p:cNvSpPr/>
                <p:nvPr/>
              </p:nvSpPr>
              <p:spPr>
                <a:xfrm>
                  <a:off x="136500" y="4648047"/>
                  <a:ext cx="864724" cy="11277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6B925-60C8-4235-92B4-F617035E2A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00" y="4648047"/>
                  <a:ext cx="864724" cy="11277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13427A-65C5-4108-8C5B-38FC3712951A}"/>
              </a:ext>
            </a:extLst>
          </p:cNvPr>
          <p:cNvGrpSpPr/>
          <p:nvPr/>
        </p:nvGrpSpPr>
        <p:grpSpPr>
          <a:xfrm>
            <a:off x="33029" y="3011644"/>
            <a:ext cx="1235469" cy="1573694"/>
            <a:chOff x="33029" y="3011644"/>
            <a:chExt cx="1235469" cy="157369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C12D52-2D5B-4056-B0DB-DA0D4B2828D2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837880" y="3566724"/>
              <a:ext cx="430618" cy="1018614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2AAD962-A7F2-459B-AF47-F69ECC90EAC9}"/>
                    </a:ext>
                  </a:extLst>
                </p:cNvPr>
                <p:cNvSpPr/>
                <p:nvPr/>
              </p:nvSpPr>
              <p:spPr>
                <a:xfrm>
                  <a:off x="33029" y="3011644"/>
                  <a:ext cx="1120435" cy="11277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2AAD962-A7F2-459B-AF47-F69ECC90EA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29" y="3011644"/>
                  <a:ext cx="1120435" cy="11277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725B93-C5DA-4116-AB38-508E04DF6FC7}"/>
              </a:ext>
            </a:extLst>
          </p:cNvPr>
          <p:cNvGrpSpPr/>
          <p:nvPr/>
        </p:nvGrpSpPr>
        <p:grpSpPr>
          <a:xfrm>
            <a:off x="3370735" y="3637767"/>
            <a:ext cx="956698" cy="1043975"/>
            <a:chOff x="3370735" y="3637767"/>
            <a:chExt cx="956698" cy="104397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C4D4E-1AF1-48B9-92A4-5CF5560CA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6901" y="3872858"/>
              <a:ext cx="890532" cy="808884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6C5185-CCBD-46D0-8881-C3DF3D25DED3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3370735" y="3637767"/>
              <a:ext cx="890532" cy="808884"/>
            </a:xfrm>
            <a:prstGeom prst="straightConnector1">
              <a:avLst/>
            </a:prstGeom>
            <a:ln w="101600">
              <a:solidFill>
                <a:srgbClr val="A8D18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B76404-892A-4EDC-BABD-27EE4E38EA39}"/>
              </a:ext>
            </a:extLst>
          </p:cNvPr>
          <p:cNvSpPr txBox="1"/>
          <p:nvPr/>
        </p:nvSpPr>
        <p:spPr>
          <a:xfrm>
            <a:off x="5329270" y="3429000"/>
            <a:ext cx="6458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(keeps angles + lengths constant during parallel transport)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A9540E-C9DE-4C40-A0A2-53D89C6675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4600" y="2152800"/>
              <a:ext cx="9563760" cy="288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A9540E-C9DE-4C40-A0A2-53D89C667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5240" y="2143440"/>
                <a:ext cx="9582480" cy="30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986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19"/>
    </mc:Choice>
    <mc:Fallback xmlns="">
      <p:transition spd="slow" advTm="33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FCB9C9-A0CD-49D4-BB80-1C9431A25E99}"/>
              </a:ext>
            </a:extLst>
          </p:cNvPr>
          <p:cNvGrpSpPr/>
          <p:nvPr/>
        </p:nvGrpSpPr>
        <p:grpSpPr>
          <a:xfrm>
            <a:off x="813876" y="2332658"/>
            <a:ext cx="4441118" cy="4640534"/>
            <a:chOff x="940881" y="774142"/>
            <a:chExt cx="4441118" cy="46405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5CF73B-94F1-4190-A6E3-FFF19C31EDC3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F3E7151-D7B2-4C6D-9E7C-7401F6310635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C7F206A-5C5A-4227-9BEF-CAE1704A82C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FC16BD74-8A8D-45F0-B90E-FADAE7DA0710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6B2B79-4C26-472D-BE0C-F3E326586B08}"/>
                </a:ext>
              </a:extLst>
            </p:cNvPr>
            <p:cNvSpPr/>
            <p:nvPr/>
          </p:nvSpPr>
          <p:spPr>
            <a:xfrm>
              <a:off x="1475144" y="2090954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D1AD9F-C0A4-4B42-8E96-93F1DF32E9F0}"/>
                </a:ext>
              </a:extLst>
            </p:cNvPr>
            <p:cNvSpPr/>
            <p:nvPr/>
          </p:nvSpPr>
          <p:spPr>
            <a:xfrm>
              <a:off x="4304559" y="2175442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348DF923-8235-4C77-917A-81C94999A6E8}"/>
                </a:ext>
              </a:extLst>
            </p:cNvPr>
            <p:cNvSpPr/>
            <p:nvPr/>
          </p:nvSpPr>
          <p:spPr>
            <a:xfrm rot="5400000">
              <a:off x="2510156" y="305111"/>
              <a:ext cx="1217721" cy="3287748"/>
            </a:xfrm>
            <a:prstGeom prst="arc">
              <a:avLst>
                <a:gd name="adj1" fmla="val 17093634"/>
                <a:gd name="adj2" fmla="val 47851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D7FFF66-151C-4845-B6D6-91A45D2E451F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5E670C-748D-4F89-8BAB-A1FF2162876E}"/>
              </a:ext>
            </a:extLst>
          </p:cNvPr>
          <p:cNvGrpSpPr/>
          <p:nvPr/>
        </p:nvGrpSpPr>
        <p:grpSpPr>
          <a:xfrm>
            <a:off x="2334219" y="3858325"/>
            <a:ext cx="998963" cy="1020161"/>
            <a:chOff x="2334219" y="3858325"/>
            <a:chExt cx="998963" cy="102016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D468FB-DDDE-4815-9DEF-CDF48A127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920" y="4085450"/>
              <a:ext cx="839262" cy="793036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0BAEE3-5BCE-4C3B-B7E1-F33F1BF2EC6E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2334219" y="3858325"/>
              <a:ext cx="839262" cy="793036"/>
            </a:xfrm>
            <a:prstGeom prst="straightConnector1">
              <a:avLst/>
            </a:prstGeom>
            <a:ln w="101600">
              <a:solidFill>
                <a:srgbClr val="7AB8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94B6AF-50EA-40AE-B5B5-AE0334C90484}"/>
              </a:ext>
            </a:extLst>
          </p:cNvPr>
          <p:cNvGrpSpPr/>
          <p:nvPr/>
        </p:nvGrpSpPr>
        <p:grpSpPr>
          <a:xfrm>
            <a:off x="1414657" y="3820340"/>
            <a:ext cx="813529" cy="1064414"/>
            <a:chOff x="1414657" y="3820340"/>
            <a:chExt cx="813529" cy="106441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68967A-86DB-41DF-AF02-A5CEFD0B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0145" y="4043545"/>
              <a:ext cx="658041" cy="841209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52C5DBC-02BD-4E1F-BEA6-F36A4784F61B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1414657" y="3820340"/>
              <a:ext cx="658041" cy="841209"/>
            </a:xfrm>
            <a:prstGeom prst="straightConnector1">
              <a:avLst/>
            </a:prstGeom>
            <a:ln w="1016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DB70E7-8E14-49AB-B2CE-FF588956911F}"/>
              </a:ext>
            </a:extLst>
          </p:cNvPr>
          <p:cNvSpPr txBox="1"/>
          <p:nvPr/>
        </p:nvSpPr>
        <p:spPr>
          <a:xfrm>
            <a:off x="176755" y="123877"/>
            <a:ext cx="11793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Metric Compatibility (Relativity 107c)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C99E23-43B4-4374-A6A7-1AF057C9788A}"/>
                  </a:ext>
                </a:extLst>
              </p:cNvPr>
              <p:cNvSpPr txBox="1"/>
              <p:nvPr/>
            </p:nvSpPr>
            <p:spPr>
              <a:xfrm>
                <a:off x="254323" y="1205546"/>
                <a:ext cx="11238846" cy="10908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C99E23-43B4-4374-A6A7-1AF057C97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3" y="1205546"/>
                <a:ext cx="11238846" cy="1090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6B1C65C-2D87-4A27-B182-8B4E5BC6DE9D}"/>
              </a:ext>
            </a:extLst>
          </p:cNvPr>
          <p:cNvGrpSpPr/>
          <p:nvPr/>
        </p:nvGrpSpPr>
        <p:grpSpPr>
          <a:xfrm>
            <a:off x="136500" y="3726486"/>
            <a:ext cx="1341443" cy="2049306"/>
            <a:chOff x="136500" y="3726486"/>
            <a:chExt cx="1341443" cy="204930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CCB13D4-6C52-425B-B959-5A2EAD2B7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25" y="3726486"/>
              <a:ext cx="430618" cy="1018614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6B925-60C8-4235-92B4-F617035E2A82}"/>
                    </a:ext>
                  </a:extLst>
                </p:cNvPr>
                <p:cNvSpPr/>
                <p:nvPr/>
              </p:nvSpPr>
              <p:spPr>
                <a:xfrm>
                  <a:off x="136500" y="4648047"/>
                  <a:ext cx="864724" cy="11277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6B925-60C8-4235-92B4-F617035E2A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00" y="4648047"/>
                  <a:ext cx="864724" cy="11277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13427A-65C5-4108-8C5B-38FC3712951A}"/>
              </a:ext>
            </a:extLst>
          </p:cNvPr>
          <p:cNvGrpSpPr/>
          <p:nvPr/>
        </p:nvGrpSpPr>
        <p:grpSpPr>
          <a:xfrm>
            <a:off x="33029" y="3011644"/>
            <a:ext cx="1235469" cy="1573694"/>
            <a:chOff x="33029" y="3011644"/>
            <a:chExt cx="1235469" cy="157369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C12D52-2D5B-4056-B0DB-DA0D4B2828D2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837880" y="3566724"/>
              <a:ext cx="430618" cy="1018614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2AAD962-A7F2-459B-AF47-F69ECC90EAC9}"/>
                    </a:ext>
                  </a:extLst>
                </p:cNvPr>
                <p:cNvSpPr/>
                <p:nvPr/>
              </p:nvSpPr>
              <p:spPr>
                <a:xfrm>
                  <a:off x="33029" y="3011644"/>
                  <a:ext cx="1120435" cy="11277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2AAD962-A7F2-459B-AF47-F69ECC90EA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29" y="3011644"/>
                  <a:ext cx="1120435" cy="11277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725B93-C5DA-4116-AB38-508E04DF6FC7}"/>
              </a:ext>
            </a:extLst>
          </p:cNvPr>
          <p:cNvGrpSpPr/>
          <p:nvPr/>
        </p:nvGrpSpPr>
        <p:grpSpPr>
          <a:xfrm>
            <a:off x="3370735" y="3637767"/>
            <a:ext cx="956698" cy="1043975"/>
            <a:chOff x="3370735" y="3637767"/>
            <a:chExt cx="956698" cy="104397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C4D4E-1AF1-48B9-92A4-5CF5560CA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6901" y="3872858"/>
              <a:ext cx="890532" cy="808884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6C5185-CCBD-46D0-8881-C3DF3D25DED3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3370735" y="3637767"/>
              <a:ext cx="890532" cy="808884"/>
            </a:xfrm>
            <a:prstGeom prst="straightConnector1">
              <a:avLst/>
            </a:prstGeom>
            <a:ln w="101600">
              <a:solidFill>
                <a:srgbClr val="A8D18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AEC815-55EC-454C-959E-D5266C053834}"/>
                  </a:ext>
                </a:extLst>
              </p:cNvPr>
              <p:cNvSpPr txBox="1"/>
              <p:nvPr/>
            </p:nvSpPr>
            <p:spPr>
              <a:xfrm>
                <a:off x="5424982" y="2638307"/>
                <a:ext cx="6458847" cy="2605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Parallel Transport means: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AEC815-55EC-454C-959E-D5266C053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982" y="2638307"/>
                <a:ext cx="6458847" cy="2605842"/>
              </a:xfrm>
              <a:prstGeom prst="rect">
                <a:avLst/>
              </a:prstGeom>
              <a:blipFill>
                <a:blip r:embed="rId6"/>
                <a:stretch>
                  <a:fillRect l="-4344" t="-5152" r="-41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5741F-D6D4-4B23-AF44-61293E69EB14}"/>
                  </a:ext>
                </a:extLst>
              </p:cNvPr>
              <p:cNvSpPr txBox="1"/>
              <p:nvPr/>
            </p:nvSpPr>
            <p:spPr>
              <a:xfrm>
                <a:off x="5466606" y="5432338"/>
                <a:ext cx="6194322" cy="1201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6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B5741F-D6D4-4B23-AF44-61293E69E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606" y="5432338"/>
                <a:ext cx="6194322" cy="12017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9FED50-9BD6-4099-BBF2-198EF10650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56240" y="951120"/>
              <a:ext cx="6446880" cy="157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9FED50-9BD6-4099-BBF2-198EF10650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6880" y="941760"/>
                <a:ext cx="6465600" cy="159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510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07">
        <p:fade/>
      </p:transition>
    </mc:Choice>
    <mc:Fallback xmlns="">
      <p:transition spd="med" advTm="27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107: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General Relativity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5B59CF-BBD9-427D-9502-BEB72EDDA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06" y="2133600"/>
            <a:ext cx="11452837" cy="4056185"/>
          </a:xfrm>
        </p:spPr>
        <p:txBody>
          <a:bodyPr>
            <a:norm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Equivalence Principle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Tangent Spaces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Curvature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Newton-</a:t>
            </a:r>
            <a:r>
              <a:rPr lang="en-US" sz="3800" dirty="0" err="1"/>
              <a:t>Cartan</a:t>
            </a:r>
            <a:r>
              <a:rPr lang="en-US" sz="3800" dirty="0"/>
              <a:t> Theory (Curved Newtonian Gravity)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Energy-Momentum Tensor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Einstein Field Equations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21C5FD-B60B-4F57-8F74-C10A444F7A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40" y="5306400"/>
              <a:ext cx="613800" cy="801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21C5FD-B60B-4F57-8F74-C10A444F7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80" y="5297040"/>
                <a:ext cx="632520" cy="8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40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7"/>
    </mc:Choice>
    <mc:Fallback xmlns="">
      <p:transition spd="slow" advTm="13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98EAD-FE98-4D40-BEFC-94D63752423F}"/>
                  </a:ext>
                </a:extLst>
              </p:cNvPr>
              <p:cNvSpPr txBox="1"/>
              <p:nvPr/>
            </p:nvSpPr>
            <p:spPr>
              <a:xfrm>
                <a:off x="7592724" y="52592"/>
                <a:ext cx="4540282" cy="10868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98EAD-FE98-4D40-BEFC-94D637524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24" y="52592"/>
                <a:ext cx="4540282" cy="1086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387E8E-0850-4026-910F-ECCEFFCA3042}"/>
                  </a:ext>
                </a:extLst>
              </p:cNvPr>
              <p:cNvSpPr txBox="1"/>
              <p:nvPr/>
            </p:nvSpPr>
            <p:spPr>
              <a:xfrm>
                <a:off x="27426" y="2590473"/>
                <a:ext cx="12213734" cy="42490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5400" b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𝛼𝜇</m:t>
                              </m:r>
                            </m:sub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𝛼𝜈</m:t>
                              </m:r>
                            </m:sub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387E8E-0850-4026-910F-ECCEFFCA3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6" y="2590473"/>
                <a:ext cx="12213734" cy="4249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1B51F5-961F-44F0-B2EE-CFDCAD7EEB5C}"/>
              </a:ext>
            </a:extLst>
          </p:cNvPr>
          <p:cNvSpPr txBox="1"/>
          <p:nvPr/>
        </p:nvSpPr>
        <p:spPr>
          <a:xfrm>
            <a:off x="176755" y="123877"/>
            <a:ext cx="6591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Metric Compatibility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B03C6-A15D-4B26-BD2F-8ACCABA970F3}"/>
                  </a:ext>
                </a:extLst>
              </p:cNvPr>
              <p:cNvSpPr txBox="1"/>
              <p:nvPr/>
            </p:nvSpPr>
            <p:spPr>
              <a:xfrm>
                <a:off x="254323" y="1205546"/>
                <a:ext cx="11238846" cy="10908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B03C6-A15D-4B26-BD2F-8ACCABA97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3" y="1205546"/>
                <a:ext cx="11238846" cy="1090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569768-7699-4467-97D4-FCCAA3C84A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5560" y="3479040"/>
              <a:ext cx="11241000" cy="276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569768-7699-4467-97D4-FCCAA3C84A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200" y="3469680"/>
                <a:ext cx="11259720" cy="2784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7398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374">
        <p:fade/>
      </p:transition>
    </mc:Choice>
    <mc:Fallback xmlns="">
      <p:transition spd="med" advTm="343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1B51F5-961F-44F0-B2EE-CFDCAD7EEB5C}"/>
              </a:ext>
            </a:extLst>
          </p:cNvPr>
          <p:cNvSpPr txBox="1"/>
          <p:nvPr/>
        </p:nvSpPr>
        <p:spPr>
          <a:xfrm>
            <a:off x="176755" y="123877"/>
            <a:ext cx="6591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Metric Compatibility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B03C6-A15D-4B26-BD2F-8ACCABA970F3}"/>
                  </a:ext>
                </a:extLst>
              </p:cNvPr>
              <p:cNvSpPr txBox="1"/>
              <p:nvPr/>
            </p:nvSpPr>
            <p:spPr>
              <a:xfrm>
                <a:off x="254323" y="1205546"/>
                <a:ext cx="11439285" cy="220201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B03C6-A15D-4B26-BD2F-8ACCABA97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3" y="1205546"/>
                <a:ext cx="11439285" cy="2202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D81C35-0BD2-483E-9C5C-A37EA1B5E609}"/>
                  </a:ext>
                </a:extLst>
              </p:cNvPr>
              <p:cNvSpPr txBox="1"/>
              <p:nvPr/>
            </p:nvSpPr>
            <p:spPr>
              <a:xfrm>
                <a:off x="605552" y="3473565"/>
                <a:ext cx="10736826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>
                        <m:sSubPr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>
                        <m:sSubPr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D81C35-0BD2-483E-9C5C-A37EA1B5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52" y="3473565"/>
                <a:ext cx="10736826" cy="1089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BA5FF2-783C-412F-8ACC-4BB14F546921}"/>
                  </a:ext>
                </a:extLst>
              </p:cNvPr>
              <p:cNvSpPr txBox="1"/>
              <p:nvPr/>
            </p:nvSpPr>
            <p:spPr>
              <a:xfrm>
                <a:off x="8627680" y="5462584"/>
                <a:ext cx="3065928" cy="120032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7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BA5FF2-783C-412F-8ACC-4BB14F546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680" y="5462584"/>
                <a:ext cx="3065928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94AEF78-3CF5-4D36-8EC1-8E82AF5E6143}"/>
              </a:ext>
            </a:extLst>
          </p:cNvPr>
          <p:cNvGrpSpPr/>
          <p:nvPr/>
        </p:nvGrpSpPr>
        <p:grpSpPr>
          <a:xfrm>
            <a:off x="516953" y="4574121"/>
            <a:ext cx="8627047" cy="2088792"/>
            <a:chOff x="516953" y="4574121"/>
            <a:chExt cx="8627047" cy="2088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9B8E6E5-E9D1-40C5-9FF7-963AC4229516}"/>
                    </a:ext>
                  </a:extLst>
                </p:cNvPr>
                <p:cNvSpPr txBox="1"/>
                <p:nvPr/>
              </p:nvSpPr>
              <p:spPr>
                <a:xfrm>
                  <a:off x="2206334" y="5473292"/>
                  <a:ext cx="4562290" cy="11896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66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sz="6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9B8E6E5-E9D1-40C5-9FF7-963AC4229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334" y="5473292"/>
                  <a:ext cx="4562290" cy="11896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64076B4D-7EC2-4816-B0BB-AA650929C8FE}"/>
                </a:ext>
              </a:extLst>
            </p:cNvPr>
            <p:cNvSpPr/>
            <p:nvPr/>
          </p:nvSpPr>
          <p:spPr>
            <a:xfrm rot="5400000">
              <a:off x="4396920" y="694154"/>
              <a:ext cx="867114" cy="8627047"/>
            </a:xfrm>
            <a:prstGeom prst="rightBrace">
              <a:avLst>
                <a:gd name="adj1" fmla="val 8333"/>
                <a:gd name="adj2" fmla="val 6728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3081A7-49FF-459E-A71D-895A6B68B5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600" y="3779640"/>
              <a:ext cx="1815480" cy="219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3081A7-49FF-459E-A71D-895A6B68B5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240" y="3770280"/>
                <a:ext cx="1834200" cy="2208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200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17">
        <p:fade/>
      </p:transition>
    </mc:Choice>
    <mc:Fallback xmlns="">
      <p:transition spd="med" advTm="262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605C3D-AD53-4780-B33B-8E2C64FEE41A}"/>
                  </a:ext>
                </a:extLst>
              </p:cNvPr>
              <p:cNvSpPr txBox="1"/>
              <p:nvPr/>
            </p:nvSpPr>
            <p:spPr>
              <a:xfrm>
                <a:off x="766916" y="894506"/>
                <a:ext cx="7376420" cy="6188554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48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48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Sup>
                        <m:sSubSupPr>
                          <m:ctrlP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48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Sup>
                        <m:sSubSupPr>
                          <m:ctrlP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48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𝛼𝜈</m:t>
                              </m:r>
                            </m:sub>
                            <m:sup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605C3D-AD53-4780-B33B-8E2C64FE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6" y="894506"/>
                <a:ext cx="7376420" cy="618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5732049-8689-4C80-B9E6-4AA456AFE588}"/>
              </a:ext>
            </a:extLst>
          </p:cNvPr>
          <p:cNvSpPr txBox="1"/>
          <p:nvPr/>
        </p:nvSpPr>
        <p:spPr>
          <a:xfrm>
            <a:off x="176755" y="123877"/>
            <a:ext cx="8277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Covariant Derivative (Vector)</a:t>
            </a:r>
            <a:endParaRPr lang="en-CA" sz="5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3D2E49-7677-4E3F-94A1-A29C9B6E51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90160" y="1726776"/>
              <a:ext cx="5370480" cy="4205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3D2E49-7677-4E3F-94A1-A29C9B6E51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0800" y="1717416"/>
                <a:ext cx="5389200" cy="422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632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18"/>
    </mc:Choice>
    <mc:Fallback xmlns="">
      <p:transition spd="slow" advTm="41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9CADCD-C248-4A62-951E-23CAB39DE9D5}"/>
              </a:ext>
            </a:extLst>
          </p:cNvPr>
          <p:cNvSpPr txBox="1"/>
          <p:nvPr/>
        </p:nvSpPr>
        <p:spPr>
          <a:xfrm>
            <a:off x="0" y="-101598"/>
            <a:ext cx="9195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Covariant Derivative (Metric Tensor)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8F1456-281B-459E-8AB0-6946E6E5EEAE}"/>
                  </a:ext>
                </a:extLst>
              </p:cNvPr>
              <p:cNvSpPr txBox="1"/>
              <p:nvPr/>
            </p:nvSpPr>
            <p:spPr>
              <a:xfrm>
                <a:off x="0" y="540248"/>
                <a:ext cx="12380686" cy="6472028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44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</m:sSub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GB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</m:sSub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GB" sz="32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GB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GB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GB" sz="32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bSup>
                        <m:sSubSupPr>
                          <m:ctrlP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𝛼𝜎</m:t>
                          </m:r>
                        </m:sub>
                        <m:sup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bSup>
                        <m:sSubSupPr>
                          <m:ctrlP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𝛼𝜎</m:t>
                          </m:r>
                        </m:sub>
                        <m:sup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36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b>
                        <m:sup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</m:sSub>
                      <m:sSubSup>
                        <m:sSubSupPr>
                          <m:ctrlP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6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36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𝜎𝜈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4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𝛼𝜇</m:t>
                              </m:r>
                            </m:sub>
                            <m:sup>
                              <m:r>
                                <a:rPr lang="en-GB" sz="4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r>
                            <a:rPr lang="en-GB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𝜇𝜎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sSub>
                            <m:sSub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42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GB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</m:e>
                      </m:d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8F1456-281B-459E-8AB0-6946E6E5E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0248"/>
                <a:ext cx="12380686" cy="647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20D9F0B-1E1F-4DE8-8158-8682151DE265}"/>
              </a:ext>
            </a:extLst>
          </p:cNvPr>
          <p:cNvSpPr/>
          <p:nvPr/>
        </p:nvSpPr>
        <p:spPr>
          <a:xfrm>
            <a:off x="1793596" y="598304"/>
            <a:ext cx="4824917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09BB1B-E143-4C36-80FF-E5433D9B84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4720" y="1239120"/>
              <a:ext cx="9951840" cy="558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09BB1B-E143-4C36-80FF-E5433D9B84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5360" y="1229760"/>
                <a:ext cx="9970560" cy="5600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334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26"/>
    </mc:Choice>
    <mc:Fallback xmlns="">
      <p:transition spd="slow" advTm="81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/>
              <p:nvPr/>
            </p:nvSpPr>
            <p:spPr>
              <a:xfrm>
                <a:off x="139147" y="929004"/>
                <a:ext cx="6299753" cy="96558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" y="929004"/>
                <a:ext cx="6299753" cy="965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/>
              <p:nvPr/>
            </p:nvSpPr>
            <p:spPr>
              <a:xfrm>
                <a:off x="9163050" y="208965"/>
                <a:ext cx="2871520" cy="83099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⋅__</m:t>
                      </m:r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050" y="208965"/>
                <a:ext cx="287152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Covariant Derivative of a </a:t>
            </a:r>
            <a:r>
              <a:rPr lang="en-US" sz="4800" dirty="0" err="1"/>
              <a:t>Covector</a:t>
            </a:r>
            <a:endParaRPr lang="en-CA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1473F-0B7D-4F2E-8DB9-E3403AFEEAF3}"/>
              </a:ext>
            </a:extLst>
          </p:cNvPr>
          <p:cNvGrpSpPr/>
          <p:nvPr/>
        </p:nvGrpSpPr>
        <p:grpSpPr>
          <a:xfrm>
            <a:off x="139147" y="1884843"/>
            <a:ext cx="12066895" cy="878671"/>
            <a:chOff x="139147" y="1884843"/>
            <a:chExt cx="12066895" cy="878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2B02EF-CF06-4689-BCE5-9E3CE6F00222}"/>
                    </a:ext>
                  </a:extLst>
                </p:cNvPr>
                <p:cNvSpPr txBox="1"/>
                <p:nvPr/>
              </p:nvSpPr>
              <p:spPr>
                <a:xfrm>
                  <a:off x="139147" y="1994073"/>
                  <a:ext cx="8457765" cy="769441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2B02EF-CF06-4689-BCE5-9E3CE6F00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147" y="1994073"/>
                  <a:ext cx="8457765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4FC94D-228B-444B-8185-D06FCE66FC91}"/>
                </a:ext>
              </a:extLst>
            </p:cNvPr>
            <p:cNvSpPr txBox="1"/>
            <p:nvPr/>
          </p:nvSpPr>
          <p:spPr>
            <a:xfrm>
              <a:off x="8596912" y="1884843"/>
              <a:ext cx="36091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Metric Compatibility</a:t>
              </a:r>
              <a:endParaRPr lang="en-CA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/>
              <p:nvPr/>
            </p:nvSpPr>
            <p:spPr>
              <a:xfrm>
                <a:off x="165881" y="2805723"/>
                <a:ext cx="11854669" cy="369492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4000" dirty="0"/>
                  <a:t>    </a:t>
                </a:r>
                <a14:m>
                  <m:oMath xmlns:m="http://schemas.openxmlformats.org/officeDocument/2006/math"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𝜇𝜎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1" y="2805723"/>
                <a:ext cx="11854669" cy="36949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1CAAD10-5F4A-421A-9A2A-3D3630E526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1800" y="913680"/>
              <a:ext cx="10477440" cy="558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1CAAD10-5F4A-421A-9A2A-3D3630E526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2440" y="904320"/>
                <a:ext cx="10496160" cy="5600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0735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57"/>
    </mc:Choice>
    <mc:Fallback xmlns="">
      <p:transition spd="slow" advTm="63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7" grpId="0" uiExpand="1" build="p" animBg="1"/>
    </p:bldLst>
  </p:timing>
  <p:extLst>
    <p:ext uri="{3A86A75C-4F4B-4683-9AE1-C65F6400EC91}">
      <p14:laserTraceLst xmlns:p14="http://schemas.microsoft.com/office/powerpoint/2010/main">
        <p14:tracePtLst>
          <p14:tracePt t="42692" x="3330575" y="6242050"/>
          <p14:tracePt t="44283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</a:t>
            </a:r>
            <a:r>
              <a:rPr lang="en-US" sz="4800" dirty="0" err="1">
                <a:solidFill>
                  <a:srgbClr val="00B050"/>
                </a:solidFill>
              </a:rPr>
              <a:t>Covector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/>
              <p:nvPr/>
            </p:nvSpPr>
            <p:spPr>
              <a:xfrm>
                <a:off x="-43542" y="833754"/>
                <a:ext cx="12351657" cy="5105115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4000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p>
                          <m:sSupPr>
                            <m:ctrlP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e>
                    </m:d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2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sz="4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𝜇𝜎</m:t>
                            </m:r>
                          </m:sub>
                          <m:sup>
                            <m:r>
                              <a:rPr lang="en-GB" sz="4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r>
                      <a:rPr lang="en-US" sz="42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p>
                          <m:sSupPr>
                            <m:ctrlP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2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p>
                          <m:sSupPr>
                            <m:ctrlPr>
                              <a:rPr lang="en-US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e>
                    </m:d>
                    <m:r>
                      <a:rPr lang="en-US" sz="3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sz="3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r>
                      <a:rPr lang="en-US" sz="3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GB" sz="3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p>
                          <m:sSupPr>
                            <m:ctrlPr>
                              <a:rPr lang="en-US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e>
                    </m:d>
                    <m:r>
                      <a:rPr lang="en-US" sz="3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US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sSubSup>
                      <m:sSubSupPr>
                        <m:ctrlPr>
                          <a:rPr lang="en-US" sz="3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8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3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𝜇𝜎</m:t>
                        </m:r>
                      </m:sub>
                      <m:sup>
                        <m:r>
                          <a:rPr lang="en-GB" sz="3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US" sz="3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US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Sup>
                      <m:sSubSupPr>
                        <m:ctrlPr>
                          <a:rPr lang="en-US" sz="3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sSubSup>
                      <m:sSubSupPr>
                        <m:ctrlP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𝜇𝜎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Sup>
                      <m:sSubSupPr>
                        <m:ctrlP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Sup>
                      <m:sSubSupPr>
                        <m:ctrlP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Sup>
                      <m:sSubSupPr>
                        <m:ctrlP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2" y="833754"/>
                <a:ext cx="12351657" cy="5105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72621-FAA8-4BD9-9729-4E1AF99AA38A}"/>
                  </a:ext>
                </a:extLst>
              </p:cNvPr>
              <p:cNvSpPr txBox="1"/>
              <p:nvPr/>
            </p:nvSpPr>
            <p:spPr>
              <a:xfrm>
                <a:off x="7086600" y="5427063"/>
                <a:ext cx="4381500" cy="108991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US" sz="6000" i="1" dirty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72621-FAA8-4BD9-9729-4E1AF99AA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5427063"/>
                <a:ext cx="4381500" cy="1089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217235-61EF-4AD3-8EFB-931D7EC16B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880" y="700920"/>
              <a:ext cx="11654280" cy="4956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217235-61EF-4AD3-8EFB-931D7EC16B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20" y="691560"/>
                <a:ext cx="11673000" cy="4974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537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25"/>
    </mc:Choice>
    <mc:Fallback xmlns="">
      <p:transition spd="slow" advTm="102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/>
              <p:nvPr/>
            </p:nvSpPr>
            <p:spPr>
              <a:xfrm>
                <a:off x="139147" y="929004"/>
                <a:ext cx="6299753" cy="102919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" y="929004"/>
                <a:ext cx="6299753" cy="102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/>
              <p:nvPr/>
            </p:nvSpPr>
            <p:spPr>
              <a:xfrm>
                <a:off x="9163050" y="208965"/>
                <a:ext cx="2871520" cy="83099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⋅__</m:t>
                      </m:r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050" y="208965"/>
                <a:ext cx="287152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Covariant Derivative of a </a:t>
            </a:r>
            <a:r>
              <a:rPr lang="en-US" sz="4800" dirty="0" err="1"/>
              <a:t>Covector</a:t>
            </a:r>
            <a:endParaRPr lang="en-CA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1473F-0B7D-4F2E-8DB9-E3403AFEEAF3}"/>
              </a:ext>
            </a:extLst>
          </p:cNvPr>
          <p:cNvGrpSpPr/>
          <p:nvPr/>
        </p:nvGrpSpPr>
        <p:grpSpPr>
          <a:xfrm>
            <a:off x="139147" y="1884843"/>
            <a:ext cx="12066895" cy="878671"/>
            <a:chOff x="139147" y="1884843"/>
            <a:chExt cx="12066895" cy="878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2B02EF-CF06-4689-BCE5-9E3CE6F00222}"/>
                    </a:ext>
                  </a:extLst>
                </p:cNvPr>
                <p:cNvSpPr txBox="1"/>
                <p:nvPr/>
              </p:nvSpPr>
              <p:spPr>
                <a:xfrm>
                  <a:off x="139147" y="1994073"/>
                  <a:ext cx="8457765" cy="769441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2B02EF-CF06-4689-BCE5-9E3CE6F00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147" y="1994073"/>
                  <a:ext cx="8457765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4FC94D-228B-444B-8185-D06FCE66FC91}"/>
                </a:ext>
              </a:extLst>
            </p:cNvPr>
            <p:cNvSpPr txBox="1"/>
            <p:nvPr/>
          </p:nvSpPr>
          <p:spPr>
            <a:xfrm>
              <a:off x="8596912" y="1884843"/>
              <a:ext cx="36091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Metric Compatibility</a:t>
              </a:r>
              <a:endParaRPr lang="en-CA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/>
              <p:nvPr/>
            </p:nvSpPr>
            <p:spPr>
              <a:xfrm>
                <a:off x="165881" y="2634273"/>
                <a:ext cx="11854669" cy="3904852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  <a:p>
                <a:r>
                  <a:rPr lang="en-US" sz="1000" dirty="0"/>
                  <a:t> </a:t>
                </a:r>
              </a:p>
              <a:p>
                <a:r>
                  <a:rPr lang="en-US" sz="4000" dirty="0"/>
                  <a:t>    </a:t>
                </a:r>
                <a14:m>
                  <m:oMath xmlns:m="http://schemas.openxmlformats.org/officeDocument/2006/math"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sSup>
                          <m:sSup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en-GB" sz="4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p>
                          <m:sSupPr>
                            <m:ctrlPr>
                              <a:rPr lang="en-US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bSup>
                      </m:e>
                    </m:d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p>
                          <m:sSupPr>
                            <m:ctrlPr>
                              <a:rPr lang="en-US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1" y="2634273"/>
                <a:ext cx="11854669" cy="3904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17BDD0C-3473-42CB-9EC2-8FA0C98F17D5}"/>
              </a:ext>
            </a:extLst>
          </p:cNvPr>
          <p:cNvSpPr/>
          <p:nvPr/>
        </p:nvSpPr>
        <p:spPr>
          <a:xfrm>
            <a:off x="8466756" y="5708352"/>
            <a:ext cx="3567814" cy="915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975DF9-F788-40AF-AFE9-451198E778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4040" y="852840"/>
              <a:ext cx="10852560" cy="566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975DF9-F788-40AF-AFE9-451198E778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680" y="843480"/>
                <a:ext cx="10871280" cy="5687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76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15"/>
    </mc:Choice>
    <mc:Fallback xmlns="">
      <p:transition spd="slow" advTm="88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7" grpId="0" uiExpand="1" build="p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/>
              <p:nvPr/>
            </p:nvSpPr>
            <p:spPr>
              <a:xfrm>
                <a:off x="139147" y="929004"/>
                <a:ext cx="6299753" cy="102919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" y="929004"/>
                <a:ext cx="6299753" cy="102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/>
              <p:nvPr/>
            </p:nvSpPr>
            <p:spPr>
              <a:xfrm>
                <a:off x="9163050" y="208965"/>
                <a:ext cx="2871520" cy="83099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⋅__</m:t>
                      </m:r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050" y="208965"/>
                <a:ext cx="287152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Covariant Derivative of a </a:t>
            </a:r>
            <a:r>
              <a:rPr lang="en-US" sz="4800" dirty="0" err="1"/>
              <a:t>Covector</a:t>
            </a:r>
            <a:endParaRPr lang="en-CA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1473F-0B7D-4F2E-8DB9-E3403AFEEAF3}"/>
              </a:ext>
            </a:extLst>
          </p:cNvPr>
          <p:cNvGrpSpPr/>
          <p:nvPr/>
        </p:nvGrpSpPr>
        <p:grpSpPr>
          <a:xfrm>
            <a:off x="139147" y="1884843"/>
            <a:ext cx="12066895" cy="878671"/>
            <a:chOff x="139147" y="1884843"/>
            <a:chExt cx="12066895" cy="878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2B02EF-CF06-4689-BCE5-9E3CE6F00222}"/>
                    </a:ext>
                  </a:extLst>
                </p:cNvPr>
                <p:cNvSpPr txBox="1"/>
                <p:nvPr/>
              </p:nvSpPr>
              <p:spPr>
                <a:xfrm>
                  <a:off x="139147" y="1994073"/>
                  <a:ext cx="8457765" cy="769441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2B02EF-CF06-4689-BCE5-9E3CE6F00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147" y="1994073"/>
                  <a:ext cx="8457765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4FC94D-228B-444B-8185-D06FCE66FC91}"/>
                </a:ext>
              </a:extLst>
            </p:cNvPr>
            <p:cNvSpPr txBox="1"/>
            <p:nvPr/>
          </p:nvSpPr>
          <p:spPr>
            <a:xfrm>
              <a:off x="8596912" y="1884843"/>
              <a:ext cx="36091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Metric Compatibility</a:t>
              </a:r>
              <a:endParaRPr lang="en-CA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/>
              <p:nvPr/>
            </p:nvSpPr>
            <p:spPr>
              <a:xfrm>
                <a:off x="699281" y="5599931"/>
                <a:ext cx="10883119" cy="116743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40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40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0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0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p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p>
                              </m:s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p>
                              </m:sSubSup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81" y="5599931"/>
                <a:ext cx="10883119" cy="11674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453919-0A8A-4366-8DE8-6A88BE8C9D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0550" y="4699710"/>
              <a:ext cx="9225720" cy="1950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453919-0A8A-4366-8DE8-6A88BE8C9D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1190" y="4690350"/>
                <a:ext cx="9244440" cy="19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448B1D-841E-43D3-97ED-0A48D657A607}"/>
                  </a:ext>
                </a:extLst>
              </p:cNvPr>
              <p:cNvSpPr txBox="1"/>
              <p:nvPr/>
            </p:nvSpPr>
            <p:spPr>
              <a:xfrm>
                <a:off x="165881" y="2634273"/>
                <a:ext cx="11854669" cy="3041858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e>
                    </m:d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448B1D-841E-43D3-97ED-0A48D657A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1" y="2634273"/>
                <a:ext cx="11854669" cy="30418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3802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356">
        <p:fade/>
      </p:transition>
    </mc:Choice>
    <mc:Fallback xmlns="">
      <p:transition spd="med" advTm="22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</a:t>
            </a:r>
            <a:r>
              <a:rPr lang="en-US" sz="4800" dirty="0" err="1">
                <a:solidFill>
                  <a:srgbClr val="00B050"/>
                </a:solidFill>
              </a:rPr>
              <a:t>Covector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/>
              <p:nvPr/>
            </p:nvSpPr>
            <p:spPr>
              <a:xfrm>
                <a:off x="-43542" y="833754"/>
                <a:ext cx="12351657" cy="6058453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:r>
                  <a:rPr lang="en-US" sz="4000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0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p>
                          <m:sSupPr>
                            <m:ctrlP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e>
                    </m:d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2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sz="42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4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GB" sz="4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r>
                      <a:rPr lang="en-US" sz="42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4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2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e>
                      </m:d>
                      <m:r>
                        <a:rPr lang="en-US" sz="3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p>
                      <m:r>
                        <a:rPr lang="en-US" sz="3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GB" sz="3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e>
                      </m:d>
                      <m:r>
                        <a:rPr lang="en-US" sz="3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US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p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r>
                        <a:rPr lang="en-US" sz="3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p>
                        <m:sSupPr>
                          <m:ctrlPr>
                            <a:rPr lang="en-US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Sup>
                        <m:sSubSupPr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sSubSup>
                      <m:sSubSupPr>
                        <m:ctrlP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Sup>
                      <m:sSubSupPr>
                        <m:ctrlP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Sup>
                      <m:sSubSupPr>
                        <m:ctrlP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Sup>
                      <m:sSubSupPr>
                        <m:ctrlP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GB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GB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GB" sz="4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GB" sz="4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d>
                      <m:dPr>
                        <m:ctrlP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4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GB" sz="4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4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GB" sz="4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2" y="833754"/>
                <a:ext cx="12351657" cy="6058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72621-FAA8-4BD9-9729-4E1AF99AA38A}"/>
                  </a:ext>
                </a:extLst>
              </p:cNvPr>
              <p:cNvSpPr txBox="1"/>
              <p:nvPr/>
            </p:nvSpPr>
            <p:spPr>
              <a:xfrm>
                <a:off x="7086600" y="5427063"/>
                <a:ext cx="4381500" cy="108991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US" sz="6000" i="1" dirty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72621-FAA8-4BD9-9729-4E1AF99AA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5427063"/>
                <a:ext cx="4381500" cy="1089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FE3A73-4A24-4FB4-BF9E-44AA5ACEF9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31320" y="2149920"/>
              <a:ext cx="12053880" cy="4583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FE3A73-4A24-4FB4-BF9E-44AA5ACEF9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0680" y="2140560"/>
                <a:ext cx="12072600" cy="460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945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95"/>
    </mc:Choice>
    <mc:Fallback xmlns="">
      <p:transition spd="slow" advTm="50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02180A-C33A-438B-BBC7-CDE573EA86F4}"/>
              </a:ext>
            </a:extLst>
          </p:cNvPr>
          <p:cNvGrpSpPr/>
          <p:nvPr/>
        </p:nvGrpSpPr>
        <p:grpSpPr>
          <a:xfrm>
            <a:off x="25271" y="2692012"/>
            <a:ext cx="10478222" cy="2640133"/>
            <a:chOff x="25271" y="2692012"/>
            <a:chExt cx="10478222" cy="26401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4FA048-48AF-4B12-97DC-4C4F8C342A4F}"/>
                </a:ext>
              </a:extLst>
            </p:cNvPr>
            <p:cNvSpPr txBox="1"/>
            <p:nvPr/>
          </p:nvSpPr>
          <p:spPr>
            <a:xfrm>
              <a:off x="25271" y="2692012"/>
              <a:ext cx="48892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Metric Compatibility</a:t>
              </a:r>
              <a:endParaRPr lang="en-CA" sz="4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B4ABF7-3923-4F90-B881-0250211C54C2}"/>
                    </a:ext>
                  </a:extLst>
                </p:cNvPr>
                <p:cNvSpPr txBox="1"/>
                <p:nvPr/>
              </p:nvSpPr>
              <p:spPr>
                <a:xfrm>
                  <a:off x="176755" y="3477278"/>
                  <a:ext cx="10326738" cy="185486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4800" dirty="0"/>
                </a:p>
                <a:p>
                  <a:pPr>
                    <a:spcAft>
                      <a:spcPts val="600"/>
                    </a:spcAft>
                  </a:pPr>
                  <a:r>
                    <a:rPr lang="en-US" sz="4800" dirty="0"/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>
                        <m:sSubPr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b>
                        <m:sSubPr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B4ABF7-3923-4F90-B881-0250211C5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55" y="3477278"/>
                  <a:ext cx="10326738" cy="185486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F14457-364C-4945-9BCB-185475294BE8}"/>
                  </a:ext>
                </a:extLst>
              </p:cNvPr>
              <p:cNvSpPr txBox="1"/>
              <p:nvPr/>
            </p:nvSpPr>
            <p:spPr>
              <a:xfrm>
                <a:off x="8863656" y="5462584"/>
                <a:ext cx="3065928" cy="120032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7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F14457-364C-4945-9BCB-185475294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656" y="5462584"/>
                <a:ext cx="3065928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621F0DC-BD9D-4399-B5D4-4003DEA2E59A}"/>
              </a:ext>
            </a:extLst>
          </p:cNvPr>
          <p:cNvGrpSpPr/>
          <p:nvPr/>
        </p:nvGrpSpPr>
        <p:grpSpPr>
          <a:xfrm>
            <a:off x="516953" y="5422788"/>
            <a:ext cx="6784995" cy="1446604"/>
            <a:chOff x="516953" y="5422788"/>
            <a:chExt cx="6784995" cy="1446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C77B66-4203-41F9-B456-043F04D704E3}"/>
                    </a:ext>
                  </a:extLst>
                </p:cNvPr>
                <p:cNvSpPr txBox="1"/>
                <p:nvPr/>
              </p:nvSpPr>
              <p:spPr>
                <a:xfrm>
                  <a:off x="2206334" y="5679771"/>
                  <a:ext cx="4562290" cy="11896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66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sz="6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C77B66-4203-41F9-B456-043F04D70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334" y="5679771"/>
                  <a:ext cx="4562290" cy="11896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CFCBF0D-923B-4A72-823A-0A452C0A50D7}"/>
                </a:ext>
              </a:extLst>
            </p:cNvPr>
            <p:cNvSpPr/>
            <p:nvPr/>
          </p:nvSpPr>
          <p:spPr>
            <a:xfrm rot="5400000">
              <a:off x="3692672" y="2247069"/>
              <a:ext cx="433557" cy="6784995"/>
            </a:xfrm>
            <a:prstGeom prst="rightBrace">
              <a:avLst>
                <a:gd name="adj1" fmla="val 8333"/>
                <a:gd name="adj2" fmla="val 5561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B78C2-B058-4F2D-B759-ABF690EAE7FB}"/>
                  </a:ext>
                </a:extLst>
              </p:cNvPr>
              <p:cNvSpPr txBox="1"/>
              <p:nvPr/>
            </p:nvSpPr>
            <p:spPr>
              <a:xfrm>
                <a:off x="384092" y="194188"/>
                <a:ext cx="9312358" cy="2465034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4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𝛼𝜇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𝜎𝜈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𝛼𝜈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𝛼𝜇</m:t>
                              </m:r>
                            </m:sub>
                            <m:sup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𝜎𝜈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𝛼𝜈</m:t>
                              </m:r>
                            </m:sub>
                            <m:sup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𝜇𝜎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B78C2-B058-4F2D-B759-ABF690EAE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92" y="194188"/>
                <a:ext cx="9312358" cy="24650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AA16A3-2AC7-41DA-9097-3215353C1B3F}"/>
                  </a:ext>
                </a:extLst>
              </p:cNvPr>
              <p:cNvSpPr txBox="1"/>
              <p:nvPr/>
            </p:nvSpPr>
            <p:spPr>
              <a:xfrm>
                <a:off x="8837640" y="57150"/>
                <a:ext cx="3304176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GB" sz="4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4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AA16A3-2AC7-41DA-9097-3215353C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640" y="57150"/>
                <a:ext cx="330417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83A07E-91E6-4444-805B-D01619A21F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91570" y="1614600"/>
              <a:ext cx="5946120" cy="431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83A07E-91E6-4444-805B-D01619A21F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2210" y="1605240"/>
                <a:ext cx="5964840" cy="4336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8383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28"/>
    </mc:Choice>
    <mc:Fallback xmlns="">
      <p:transition spd="slow" advTm="28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4B15D2-03A4-4C41-82A9-381A7E4BC01E}"/>
              </a:ext>
            </a:extLst>
          </p:cNvPr>
          <p:cNvSpPr txBox="1"/>
          <p:nvPr/>
        </p:nvSpPr>
        <p:spPr>
          <a:xfrm>
            <a:off x="384553" y="204727"/>
            <a:ext cx="7757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Generalize </a:t>
            </a:r>
            <a:r>
              <a:rPr lang="en-GB" sz="4800" dirty="0">
                <a:solidFill>
                  <a:srgbClr val="00B050"/>
                </a:solidFill>
              </a:rPr>
              <a:t>Poisson’s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4438C-E85A-41E1-B179-479435E8DD8E}"/>
                  </a:ext>
                </a:extLst>
              </p:cNvPr>
              <p:cNvSpPr txBox="1"/>
              <p:nvPr/>
            </p:nvSpPr>
            <p:spPr>
              <a:xfrm>
                <a:off x="4002653" y="1516781"/>
                <a:ext cx="62635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= 4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4438C-E85A-41E1-B179-479435E8D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653" y="1516781"/>
                <a:ext cx="626352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970F9-A861-4FEA-AA35-3E960D76FDCF}"/>
                  </a:ext>
                </a:extLst>
              </p:cNvPr>
              <p:cNvSpPr txBox="1"/>
              <p:nvPr/>
            </p:nvSpPr>
            <p:spPr>
              <a:xfrm>
                <a:off x="859026" y="4580042"/>
                <a:ext cx="9407147" cy="1277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5400" b="0" i="0" smtClean="0"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5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5400" b="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1970F9-A861-4FEA-AA35-3E960D76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26" y="4580042"/>
                <a:ext cx="9407147" cy="1277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48FCD426-39D0-4D50-96A2-E1FBEBB3D366}"/>
              </a:ext>
            </a:extLst>
          </p:cNvPr>
          <p:cNvSpPr/>
          <p:nvPr/>
        </p:nvSpPr>
        <p:spPr>
          <a:xfrm>
            <a:off x="10266173" y="2019300"/>
            <a:ext cx="973327" cy="3467099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34EC3-45A4-43C6-96DA-B388E69F0546}"/>
              </a:ext>
            </a:extLst>
          </p:cNvPr>
          <p:cNvSpPr txBox="1"/>
          <p:nvPr/>
        </p:nvSpPr>
        <p:spPr>
          <a:xfrm>
            <a:off x="384553" y="3013501"/>
            <a:ext cx="70848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to </a:t>
            </a:r>
            <a:r>
              <a:rPr lang="en-GB" sz="4800" dirty="0">
                <a:solidFill>
                  <a:srgbClr val="FF0000"/>
                </a:solidFill>
              </a:rPr>
              <a:t>Einstein Field Equations</a:t>
            </a:r>
            <a:endParaRPr lang="en-CA" sz="4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12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0"/>
    </mc:Choice>
    <mc:Fallback xmlns="">
      <p:transition spd="slow" advTm="12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/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508EC5-A3D8-4AEC-926F-3254EF75A67E}"/>
              </a:ext>
            </a:extLst>
          </p:cNvPr>
          <p:cNvSpPr txBox="1"/>
          <p:nvPr/>
        </p:nvSpPr>
        <p:spPr>
          <a:xfrm>
            <a:off x="434126" y="207386"/>
            <a:ext cx="756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Einstein Field Equations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5DDD1F-AB57-462C-986C-FD1D06F4CB1A}"/>
                  </a:ext>
                </a:extLst>
              </p:cNvPr>
              <p:cNvSpPr txBox="1"/>
              <p:nvPr/>
            </p:nvSpPr>
            <p:spPr>
              <a:xfrm>
                <a:off x="7691389" y="3838933"/>
                <a:ext cx="4133024" cy="11896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5DDD1F-AB57-462C-986C-FD1D06F4C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389" y="3838933"/>
                <a:ext cx="4133024" cy="1189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E7B7C8-05D4-4B08-98C2-6B7BF6EF3C6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757901" y="2851644"/>
            <a:ext cx="0" cy="9872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096FB1-A0A0-4623-8F98-F21972F9B48D}"/>
              </a:ext>
            </a:extLst>
          </p:cNvPr>
          <p:cNvSpPr txBox="1"/>
          <p:nvPr/>
        </p:nvSpPr>
        <p:spPr>
          <a:xfrm>
            <a:off x="7572120" y="5028554"/>
            <a:ext cx="4371562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Conservation of energy-momentum</a:t>
            </a:r>
          </a:p>
          <a:p>
            <a:pPr algn="ctr"/>
            <a:r>
              <a:rPr lang="en-GB" sz="4000" dirty="0"/>
              <a:t>(Relativity 107e)</a:t>
            </a:r>
            <a:endParaRPr lang="en-CA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4C043A-B230-4ED1-BA19-345D9E69DB79}"/>
              </a:ext>
            </a:extLst>
          </p:cNvPr>
          <p:cNvGrpSpPr/>
          <p:nvPr/>
        </p:nvGrpSpPr>
        <p:grpSpPr>
          <a:xfrm>
            <a:off x="2434098" y="3033889"/>
            <a:ext cx="4529816" cy="2843911"/>
            <a:chOff x="2434098" y="3033889"/>
            <a:chExt cx="4529816" cy="284391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A0F837-1E6A-46AD-BC6D-330843B6F021}"/>
                </a:ext>
              </a:extLst>
            </p:cNvPr>
            <p:cNvGrpSpPr/>
            <p:nvPr/>
          </p:nvGrpSpPr>
          <p:grpSpPr>
            <a:xfrm>
              <a:off x="2434098" y="3824111"/>
              <a:ext cx="4529816" cy="2053689"/>
              <a:chOff x="7240773" y="1125460"/>
              <a:chExt cx="4529816" cy="205368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EBF69F-5EFF-4E26-88DD-5B9CCAFD8DD6}"/>
                      </a:ext>
                    </a:extLst>
                  </p:cNvPr>
                  <p:cNvSpPr txBox="1"/>
                  <p:nvPr/>
                </p:nvSpPr>
                <p:spPr>
                  <a:xfrm>
                    <a:off x="7240773" y="1125460"/>
                    <a:ext cx="4529816" cy="1200329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72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p>
                          <m:sSupPr>
                            <m:ctrlPr>
                              <a:rPr lang="en-GB" sz="7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en-CA" sz="7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7EBF69F-5EFF-4E26-88DD-5B9CCAFD8D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0773" y="1125460"/>
                    <a:ext cx="4529816" cy="12003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CA8D1E-936A-46FA-A689-2FB023013BEB}"/>
                  </a:ext>
                </a:extLst>
              </p:cNvPr>
              <p:cNvSpPr txBox="1"/>
              <p:nvPr/>
            </p:nvSpPr>
            <p:spPr>
              <a:xfrm>
                <a:off x="7278693" y="2471263"/>
                <a:ext cx="445397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Metric Compatibility</a:t>
                </a:r>
                <a:endParaRPr lang="en-CA" sz="4000" dirty="0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6CA0CB-DE4D-4D9D-AACF-F135BE4E0F61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4699006" y="3033889"/>
              <a:ext cx="492426" cy="79022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79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/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</a:t>
                </a:r>
                <a:r>
                  <a:rPr lang="en-GB" sz="4000" dirty="0"/>
                  <a:t>(Metric Compatibility)</a:t>
                </a:r>
                <a:endParaRPr lang="en-GB" sz="4800" dirty="0"/>
              </a:p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 </a:t>
                </a:r>
                <a:r>
                  <a:rPr lang="en-GB" sz="4000" dirty="0"/>
                  <a:t>(Contracted Bianchi Identity)</a:t>
                </a:r>
              </a:p>
              <a:p>
                <a:pPr marL="742950" indent="-742950">
                  <a:spcAft>
                    <a:spcPts val="1200"/>
                  </a:spcAft>
                  <a:buAutoNum type="arabicPeriod"/>
                </a:pPr>
                <a:r>
                  <a:rPr lang="en-GB" sz="4800" dirty="0"/>
                  <a:t>Derive proportionality constant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800" dirty="0"/>
                  <a:t>  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blipFill>
                <a:blip r:embed="rId2"/>
                <a:stretch>
                  <a:fillRect l="-2376" t="-4591" b="-47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/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508EC5-A3D8-4AEC-926F-3254EF75A67E}"/>
              </a:ext>
            </a:extLst>
          </p:cNvPr>
          <p:cNvSpPr txBox="1"/>
          <p:nvPr/>
        </p:nvSpPr>
        <p:spPr>
          <a:xfrm>
            <a:off x="434126" y="207386"/>
            <a:ext cx="756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Einstein Field Equations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BC6AB8-6C77-4944-9B61-3FD4386A02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080" y="4442760"/>
              <a:ext cx="11553840" cy="130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BC6AB8-6C77-4944-9B61-3FD4386A02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20" y="4433400"/>
                <a:ext cx="11572560" cy="13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453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3"/>
    </mc:Choice>
    <mc:Fallback xmlns="">
      <p:transition spd="slow" advTm="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952AC2-98EA-44CA-84DF-C2A379E238ED}"/>
                  </a:ext>
                </a:extLst>
              </p:cNvPr>
              <p:cNvSpPr txBox="1"/>
              <p:nvPr/>
            </p:nvSpPr>
            <p:spPr>
              <a:xfrm>
                <a:off x="196644" y="118513"/>
                <a:ext cx="7256206" cy="1396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952AC2-98EA-44CA-84DF-C2A379E2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4" y="118513"/>
                <a:ext cx="7256206" cy="1396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A06BA1-A704-45B6-A87B-4206F779FCEA}"/>
                  </a:ext>
                </a:extLst>
              </p:cNvPr>
              <p:cNvSpPr txBox="1"/>
              <p:nvPr/>
            </p:nvSpPr>
            <p:spPr>
              <a:xfrm>
                <a:off x="196644" y="1899071"/>
                <a:ext cx="10687666" cy="1474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A06BA1-A704-45B6-A87B-4206F779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4" y="1899071"/>
                <a:ext cx="10687666" cy="14741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EA90A9-0C9C-4901-8FAC-206DC79E12FF}"/>
                  </a:ext>
                </a:extLst>
              </p:cNvPr>
              <p:cNvSpPr txBox="1"/>
              <p:nvPr/>
            </p:nvSpPr>
            <p:spPr>
              <a:xfrm>
                <a:off x="555522" y="5067747"/>
                <a:ext cx="10687666" cy="170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b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EA90A9-0C9C-4901-8FAC-206DC79E1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22" y="5067747"/>
                <a:ext cx="10687666" cy="17038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D33642A-B2DF-41AC-A911-3FDFF10BA362}"/>
              </a:ext>
            </a:extLst>
          </p:cNvPr>
          <p:cNvGrpSpPr/>
          <p:nvPr/>
        </p:nvGrpSpPr>
        <p:grpSpPr>
          <a:xfrm>
            <a:off x="314631" y="3720720"/>
            <a:ext cx="11592234" cy="1049201"/>
            <a:chOff x="314631" y="3720720"/>
            <a:chExt cx="11592234" cy="1049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98A3E5-2B78-4262-B7DD-BDA477D2F3E7}"/>
                    </a:ext>
                  </a:extLst>
                </p:cNvPr>
                <p:cNvSpPr txBox="1"/>
                <p:nvPr/>
              </p:nvSpPr>
              <p:spPr>
                <a:xfrm>
                  <a:off x="7259888" y="3720720"/>
                  <a:ext cx="4646977" cy="990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5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sSub>
                          <m:sSub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98A3E5-2B78-4262-B7DD-BDA477D2F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9888" y="3720720"/>
                  <a:ext cx="4646977" cy="9902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1019FD-3A20-4FCE-A7CB-AF7A1A766915}"/>
                </a:ext>
              </a:extLst>
            </p:cNvPr>
            <p:cNvSpPr txBox="1"/>
            <p:nvPr/>
          </p:nvSpPr>
          <p:spPr>
            <a:xfrm>
              <a:off x="314632" y="3872988"/>
              <a:ext cx="7156062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500" dirty="0"/>
                <a:t>Covariant derivative notation:</a:t>
              </a:r>
              <a:endParaRPr lang="en-CA" sz="45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AF3D65-DBE8-45F5-BB82-E71B343947AF}"/>
                </a:ext>
              </a:extLst>
            </p:cNvPr>
            <p:cNvSpPr/>
            <p:nvPr/>
          </p:nvSpPr>
          <p:spPr>
            <a:xfrm>
              <a:off x="314631" y="3723970"/>
              <a:ext cx="11592233" cy="104595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639312-8116-4CB8-88E2-15C1A4AE73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5960" y="1239120"/>
              <a:ext cx="9263160" cy="352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639312-8116-4CB8-88E2-15C1A4AE73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6600" y="1229760"/>
                <a:ext cx="9281880" cy="3548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54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87"/>
    </mc:Choice>
    <mc:Fallback xmlns="">
      <p:transition spd="slow" advTm="3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DAF1AB-4D43-4D10-B983-BDA0C342E197}"/>
              </a:ext>
            </a:extLst>
          </p:cNvPr>
          <p:cNvSpPr txBox="1"/>
          <p:nvPr/>
        </p:nvSpPr>
        <p:spPr>
          <a:xfrm>
            <a:off x="200281" y="154690"/>
            <a:ext cx="92624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Riemann Tensor Symmetries: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B9C51A-125F-4A38-8E18-81E948877BEE}"/>
                  </a:ext>
                </a:extLst>
              </p:cNvPr>
              <p:cNvSpPr txBox="1"/>
              <p:nvPr/>
            </p:nvSpPr>
            <p:spPr>
              <a:xfrm>
                <a:off x="561107" y="5234893"/>
                <a:ext cx="9803196" cy="1239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B9C51A-125F-4A38-8E18-81E948877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7" y="5234893"/>
                <a:ext cx="9803196" cy="1239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D58791-E827-4EF9-B560-C95196A0C5D1}"/>
                  </a:ext>
                </a:extLst>
              </p:cNvPr>
              <p:cNvSpPr txBox="1"/>
              <p:nvPr/>
            </p:nvSpPr>
            <p:spPr>
              <a:xfrm>
                <a:off x="561107" y="1260441"/>
                <a:ext cx="5749844" cy="1097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𝜌𝜎</m:t>
                          </m:r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𝜌𝜎</m:t>
                          </m:r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D58791-E827-4EF9-B560-C95196A0C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7" y="1260441"/>
                <a:ext cx="5749844" cy="1097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C1941C-03F5-450D-A001-FBF96985421E}"/>
                  </a:ext>
                </a:extLst>
              </p:cNvPr>
              <p:cNvSpPr txBox="1"/>
              <p:nvPr/>
            </p:nvSpPr>
            <p:spPr>
              <a:xfrm>
                <a:off x="561107" y="2528453"/>
                <a:ext cx="5784148" cy="1097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C1941C-03F5-450D-A001-FBF969854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7" y="2528453"/>
                <a:ext cx="5784148" cy="1097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D6FAF-A1BA-408D-8A00-EC112DB81582}"/>
                  </a:ext>
                </a:extLst>
              </p:cNvPr>
              <p:cNvSpPr txBox="1"/>
              <p:nvPr/>
            </p:nvSpPr>
            <p:spPr>
              <a:xfrm>
                <a:off x="561107" y="3881673"/>
                <a:ext cx="5784148" cy="1097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𝜌𝜎</m:t>
                          </m:r>
                        </m:sub>
                      </m:sSub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𝜌𝜎</m:t>
                          </m:r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D6FAF-A1BA-408D-8A00-EC112DB8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7" y="3881673"/>
                <a:ext cx="5784148" cy="10978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864E15E-9341-48EE-B8FB-0158CFD79247}"/>
              </a:ext>
            </a:extLst>
          </p:cNvPr>
          <p:cNvSpPr txBox="1"/>
          <p:nvPr/>
        </p:nvSpPr>
        <p:spPr>
          <a:xfrm>
            <a:off x="7243619" y="4430605"/>
            <a:ext cx="4438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(Bianchi identity)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1CF638-FB00-4F56-BB3D-58796B86EEB1}"/>
                  </a:ext>
                </a:extLst>
              </p:cNvPr>
              <p:cNvSpPr txBox="1"/>
              <p:nvPr/>
            </p:nvSpPr>
            <p:spPr>
              <a:xfrm>
                <a:off x="7180845" y="1639510"/>
                <a:ext cx="4563685" cy="209762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000" b="0" dirty="0">
                    <a:solidFill>
                      <a:schemeClr val="tx1"/>
                    </a:solidFill>
                  </a:rPr>
                  <a:t>Ricci Tensor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1CF638-FB00-4F56-BB3D-58796B86E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845" y="1639510"/>
                <a:ext cx="4563685" cy="2097626"/>
              </a:xfrm>
              <a:prstGeom prst="rect">
                <a:avLst/>
              </a:prstGeom>
              <a:blipFill>
                <a:blip r:embed="rId7"/>
                <a:stretch>
                  <a:fillRect t="-764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2BCCC2-C6FE-4313-B376-E7C14D73DA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0480" y="1496160"/>
              <a:ext cx="10171080" cy="496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2BCCC2-C6FE-4313-B376-E7C14D73DA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1120" y="1486800"/>
                <a:ext cx="10189800" cy="4980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314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34"/>
    </mc:Choice>
    <mc:Fallback xmlns="">
      <p:transition spd="slow" advTm="34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C05B77-CB80-4E88-B5BC-D06F219094D2}"/>
                  </a:ext>
                </a:extLst>
              </p:cNvPr>
              <p:cNvSpPr txBox="1"/>
              <p:nvPr/>
            </p:nvSpPr>
            <p:spPr>
              <a:xfrm>
                <a:off x="636443" y="1106110"/>
                <a:ext cx="5364289" cy="239745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7200" b="0" dirty="0">
                    <a:solidFill>
                      <a:schemeClr val="tx1"/>
                    </a:solidFill>
                  </a:rPr>
                  <a:t>Ricci Tensor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C05B77-CB80-4E88-B5BC-D06F2190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3" y="1106110"/>
                <a:ext cx="5364289" cy="2397451"/>
              </a:xfrm>
              <a:prstGeom prst="rect">
                <a:avLst/>
              </a:prstGeom>
              <a:blipFill>
                <a:blip r:embed="rId3"/>
                <a:stretch>
                  <a:fillRect l="-450" t="-8685" r="-33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F6EF05-B2CA-4B4E-A54E-7C1150181672}"/>
                  </a:ext>
                </a:extLst>
              </p:cNvPr>
              <p:cNvSpPr txBox="1"/>
              <p:nvPr/>
            </p:nvSpPr>
            <p:spPr>
              <a:xfrm>
                <a:off x="1146887" y="3719484"/>
                <a:ext cx="4343400" cy="1289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F6EF05-B2CA-4B4E-A54E-7C1150181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87" y="3719484"/>
                <a:ext cx="4343400" cy="1289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612D4A-5650-4893-9BD5-70FDA1A6F834}"/>
                  </a:ext>
                </a:extLst>
              </p:cNvPr>
              <p:cNvSpPr txBox="1"/>
              <p:nvPr/>
            </p:nvSpPr>
            <p:spPr>
              <a:xfrm>
                <a:off x="7114110" y="1112483"/>
                <a:ext cx="4327147" cy="24952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7200" b="0" dirty="0">
                    <a:solidFill>
                      <a:schemeClr val="tx1"/>
                    </a:solidFill>
                  </a:rPr>
                  <a:t>Ricci Scalar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612D4A-5650-4893-9BD5-70FDA1A6F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110" y="1112483"/>
                <a:ext cx="4327147" cy="2495235"/>
              </a:xfrm>
              <a:prstGeom prst="rect">
                <a:avLst/>
              </a:prstGeom>
              <a:blipFill>
                <a:blip r:embed="rId5"/>
                <a:stretch>
                  <a:fillRect l="-9318" t="-8353" r="-9318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42DA27-6069-436B-98BD-F61EE609B3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6810" y="2234160"/>
              <a:ext cx="8954280" cy="300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42DA27-6069-436B-98BD-F61EE609B3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7450" y="2224800"/>
                <a:ext cx="8973000" cy="3027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234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27"/>
    </mc:Choice>
    <mc:Fallback xmlns="">
      <p:transition spd="slow" advTm="2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26327-6EF6-44DC-8D06-D1D0650FF405}"/>
                  </a:ext>
                </a:extLst>
              </p:cNvPr>
              <p:cNvSpPr txBox="1"/>
              <p:nvPr/>
            </p:nvSpPr>
            <p:spPr>
              <a:xfrm>
                <a:off x="1013161" y="3065270"/>
                <a:ext cx="11077200" cy="119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26327-6EF6-44DC-8D06-D1D0650FF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1" y="3065270"/>
                <a:ext cx="11077200" cy="119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B0087F-9CB1-4AFE-BCA4-5B6C43F60736}"/>
                  </a:ext>
                </a:extLst>
              </p:cNvPr>
              <p:cNvSpPr txBox="1"/>
              <p:nvPr/>
            </p:nvSpPr>
            <p:spPr>
              <a:xfrm>
                <a:off x="1422605" y="824155"/>
                <a:ext cx="9803196" cy="1239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B0087F-9CB1-4AFE-BCA4-5B6C43F6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605" y="824155"/>
                <a:ext cx="9803196" cy="1239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5017F58-D169-4F6C-A367-17FD9DDDC833}"/>
              </a:ext>
            </a:extLst>
          </p:cNvPr>
          <p:cNvSpPr txBox="1"/>
          <p:nvPr/>
        </p:nvSpPr>
        <p:spPr>
          <a:xfrm>
            <a:off x="130452" y="6939942"/>
            <a:ext cx="8253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3. Second Bianchi Identity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DF120-ABE2-4E45-88F4-1CA1E9CE8A93}"/>
                  </a:ext>
                </a:extLst>
              </p:cNvPr>
              <p:cNvSpPr txBox="1"/>
              <p:nvPr/>
            </p:nvSpPr>
            <p:spPr>
              <a:xfrm>
                <a:off x="38100" y="7895043"/>
                <a:ext cx="124442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DF120-ABE2-4E45-88F4-1CA1E9CE8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7895043"/>
                <a:ext cx="1244424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77D40A-6F5F-40B0-85AC-24E6354840F8}"/>
                  </a:ext>
                </a:extLst>
              </p:cNvPr>
              <p:cNvSpPr txBox="1"/>
              <p:nvPr/>
            </p:nvSpPr>
            <p:spPr>
              <a:xfrm>
                <a:off x="1013161" y="5154249"/>
                <a:ext cx="7463121" cy="170386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77D40A-6F5F-40B0-85AC-24E635484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1" y="5154249"/>
                <a:ext cx="7463121" cy="1703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BCC154D-F6EA-400F-A326-E8258A294DDF}"/>
              </a:ext>
            </a:extLst>
          </p:cNvPr>
          <p:cNvSpPr txBox="1"/>
          <p:nvPr/>
        </p:nvSpPr>
        <p:spPr>
          <a:xfrm>
            <a:off x="38100" y="14124"/>
            <a:ext cx="5287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First Bianchi Identity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F93FA-0F49-49C9-884D-CC56123ECF3E}"/>
              </a:ext>
            </a:extLst>
          </p:cNvPr>
          <p:cNvSpPr txBox="1"/>
          <p:nvPr/>
        </p:nvSpPr>
        <p:spPr>
          <a:xfrm>
            <a:off x="0" y="2241461"/>
            <a:ext cx="603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Second Bianchi Identity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83F1B-33D6-48A8-9BB4-1066439756CB}"/>
              </a:ext>
            </a:extLst>
          </p:cNvPr>
          <p:cNvSpPr txBox="1"/>
          <p:nvPr/>
        </p:nvSpPr>
        <p:spPr>
          <a:xfrm>
            <a:off x="0" y="4425939"/>
            <a:ext cx="6986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Contracted Bianchi Identity</a:t>
            </a:r>
            <a:endParaRPr lang="en-US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93D4CA-D408-4C08-A784-D986AC4DF57E}"/>
              </a:ext>
            </a:extLst>
          </p:cNvPr>
          <p:cNvCxnSpPr>
            <a:cxnSpLocks/>
          </p:cNvCxnSpPr>
          <p:nvPr/>
        </p:nvCxnSpPr>
        <p:spPr>
          <a:xfrm>
            <a:off x="0" y="216578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1ED4DC-6EDD-40B0-9939-FE09DCA271AD}"/>
              </a:ext>
            </a:extLst>
          </p:cNvPr>
          <p:cNvCxnSpPr>
            <a:cxnSpLocks/>
          </p:cNvCxnSpPr>
          <p:nvPr/>
        </p:nvCxnSpPr>
        <p:spPr>
          <a:xfrm>
            <a:off x="0" y="446188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963C97-9210-402F-A023-D6395A00B2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8080" y="1914840"/>
              <a:ext cx="8124120" cy="241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963C97-9210-402F-A023-D6395A00B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8720" y="1905480"/>
                <a:ext cx="8142840" cy="243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844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6"/>
    </mc:Choice>
    <mc:Fallback xmlns="">
      <p:transition spd="slow" advTm="2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6D75B-51F0-4BC8-BB97-0EC74CDDDCDD}"/>
              </a:ext>
            </a:extLst>
          </p:cNvPr>
          <p:cNvSpPr txBox="1"/>
          <p:nvPr/>
        </p:nvSpPr>
        <p:spPr>
          <a:xfrm>
            <a:off x="0" y="0"/>
            <a:ext cx="603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Second Bianchi Identity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AA3EA1-F4D1-46E7-B8EE-64F37CB2CC16}"/>
                  </a:ext>
                </a:extLst>
              </p:cNvPr>
              <p:cNvSpPr txBox="1"/>
              <p:nvPr/>
            </p:nvSpPr>
            <p:spPr>
              <a:xfrm>
                <a:off x="511874" y="2255385"/>
                <a:ext cx="11309177" cy="1629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Prove in “local inertial coordinates”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800" dirty="0"/>
                  <a:t> (at a specific point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AA3EA1-F4D1-46E7-B8EE-64F37CB2C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4" y="2255385"/>
                <a:ext cx="11309177" cy="1629036"/>
              </a:xfrm>
              <a:prstGeom prst="rect">
                <a:avLst/>
              </a:prstGeom>
              <a:blipFill>
                <a:blip r:embed="rId3"/>
                <a:stretch>
                  <a:fillRect l="-2264" t="-8240" b="-161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EA0B8A-5726-4C28-9A76-A7CA969F3839}"/>
                  </a:ext>
                </a:extLst>
              </p:cNvPr>
              <p:cNvSpPr txBox="1"/>
              <p:nvPr/>
            </p:nvSpPr>
            <p:spPr>
              <a:xfrm>
                <a:off x="1013160" y="867602"/>
                <a:ext cx="11077200" cy="119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EA0B8A-5726-4C28-9A76-A7CA969F3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0" y="867602"/>
                <a:ext cx="11077200" cy="119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3653CB-1856-4117-AEBF-BE0C33843D89}"/>
                  </a:ext>
                </a:extLst>
              </p:cNvPr>
              <p:cNvSpPr txBox="1"/>
              <p:nvPr/>
            </p:nvSpPr>
            <p:spPr>
              <a:xfrm>
                <a:off x="511874" y="5006474"/>
                <a:ext cx="11547777" cy="983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3653CB-1856-4117-AEBF-BE0C3384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4" y="5006474"/>
                <a:ext cx="11547777" cy="983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A7BA59-FCB2-493E-A19B-83B4FE2D238B}"/>
              </a:ext>
            </a:extLst>
          </p:cNvPr>
          <p:cNvSpPr txBox="1"/>
          <p:nvPr/>
        </p:nvSpPr>
        <p:spPr>
          <a:xfrm>
            <a:off x="132349" y="4168003"/>
            <a:ext cx="4429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Abstract Version: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45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78"/>
    </mc:Choice>
    <mc:Fallback xmlns="">
      <p:transition spd="slow" advTm="3127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66D75B-51F0-4BC8-BB97-0EC74CDDDCDD}"/>
              </a:ext>
            </a:extLst>
          </p:cNvPr>
          <p:cNvSpPr txBox="1"/>
          <p:nvPr/>
        </p:nvSpPr>
        <p:spPr>
          <a:xfrm>
            <a:off x="0" y="0"/>
            <a:ext cx="603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Second Bianchi Identity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AA3EA1-F4D1-46E7-B8EE-64F37CB2CC16}"/>
                  </a:ext>
                </a:extLst>
              </p:cNvPr>
              <p:cNvSpPr txBox="1"/>
              <p:nvPr/>
            </p:nvSpPr>
            <p:spPr>
              <a:xfrm>
                <a:off x="511874" y="2255385"/>
                <a:ext cx="11309177" cy="4583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Prove in “local inertial coordinates”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800" dirty="0"/>
                  <a:t> (at a specific point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4800" dirty="0"/>
                  <a:t>)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Since result is 0 in one coordinate system, it is zero in all coordinate systems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800" dirty="0"/>
                  <a:t>Full general-coordinate proof in video “Tensor Calculus 26” (link in description)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AA3EA1-F4D1-46E7-B8EE-64F37CB2C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4" y="2255385"/>
                <a:ext cx="11309177" cy="4583691"/>
              </a:xfrm>
              <a:prstGeom prst="rect">
                <a:avLst/>
              </a:prstGeom>
              <a:blipFill>
                <a:blip r:embed="rId3"/>
                <a:stretch>
                  <a:fillRect l="-2264" t="-2926" r="-2534" b="-6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EA0B8A-5726-4C28-9A76-A7CA969F3839}"/>
                  </a:ext>
                </a:extLst>
              </p:cNvPr>
              <p:cNvSpPr txBox="1"/>
              <p:nvPr/>
            </p:nvSpPr>
            <p:spPr>
              <a:xfrm>
                <a:off x="1013160" y="867602"/>
                <a:ext cx="11077200" cy="119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EA0B8A-5726-4C28-9A76-A7CA969F3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0" y="867602"/>
                <a:ext cx="11077200" cy="119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5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78"/>
    </mc:Choice>
    <mc:Fallback xmlns="">
      <p:transition spd="slow" advTm="31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479508-CCBA-40F6-A6DB-A5BA3DE52A85}"/>
                  </a:ext>
                </a:extLst>
              </p:cNvPr>
              <p:cNvSpPr txBox="1"/>
              <p:nvPr/>
            </p:nvSpPr>
            <p:spPr>
              <a:xfrm>
                <a:off x="-1" y="939939"/>
                <a:ext cx="12447640" cy="338195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</m:sub>
                    </m:sSub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𝑖𝑒𝑚𝑎𝑛𝑛</m:t>
                    </m:r>
                    <m:r>
                      <a:rPr lang="en-US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</m:sub>
                    </m:sSub>
                    <m:d>
                      <m:dPr>
                        <m:ctrlP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𝜎𝜇𝜈</m:t>
                            </m:r>
                          </m:sub>
                          <m:sup>
                            <m:r>
                              <a:rPr lang="en-GB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br>
                  <a:rPr lang="en-US" sz="380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𝜎𝜇𝜈</m:t>
                              </m:r>
                            </m:sub>
                            <m:sup>
                              <m:r>
                                <a:rPr lang="en-GB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𝜎𝜇𝜈</m:t>
                              </m:r>
                            </m:sub>
                            <m:sup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𝛽𝜇𝜈</m:t>
                              </m:r>
                            </m:sub>
                            <m:sup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𝜎𝜇𝛽</m:t>
                              </m:r>
                            </m:sub>
                            <m:sup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479508-CCBA-40F6-A6DB-A5BA3DE52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39939"/>
                <a:ext cx="12447640" cy="3381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EE956716-8D54-444E-B56C-10FA79A2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Autofit/>
          </a:bodyPr>
          <a:lstStyle/>
          <a:p>
            <a:r>
              <a:rPr lang="en-US" sz="5400" dirty="0"/>
              <a:t> Review Definition of Covariant Derivative</a:t>
            </a:r>
            <a:endParaRPr lang="en-CA" sz="5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F9346D-1DAD-4075-AABA-49DA30A982FF}"/>
              </a:ext>
            </a:extLst>
          </p:cNvPr>
          <p:cNvGrpSpPr/>
          <p:nvPr/>
        </p:nvGrpSpPr>
        <p:grpSpPr>
          <a:xfrm>
            <a:off x="809171" y="4091577"/>
            <a:ext cx="11048999" cy="1342506"/>
            <a:chOff x="780143" y="4004493"/>
            <a:chExt cx="11048999" cy="1342506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63654C1A-F403-41F4-93DB-3A7821360AE3}"/>
                </a:ext>
              </a:extLst>
            </p:cNvPr>
            <p:cNvSpPr/>
            <p:nvPr/>
          </p:nvSpPr>
          <p:spPr>
            <a:xfrm rot="5400000">
              <a:off x="6056947" y="-1272311"/>
              <a:ext cx="495391" cy="11048999"/>
            </a:xfrm>
            <a:prstGeom prst="rightBrace">
              <a:avLst>
                <a:gd name="adj1" fmla="val 8333"/>
                <a:gd name="adj2" fmla="val 4942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712E936-C533-4A88-ABC4-0054B572A50E}"/>
                    </a:ext>
                  </a:extLst>
                </p:cNvPr>
                <p:cNvSpPr txBox="1"/>
                <p:nvPr/>
              </p:nvSpPr>
              <p:spPr>
                <a:xfrm>
                  <a:off x="5179793" y="4375002"/>
                  <a:ext cx="2025818" cy="971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192C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800" i="1" dirty="0">
                                <a:solidFill>
                                  <a:srgbClr val="192C4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192C4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4800" i="1" dirty="0">
                                <a:solidFill>
                                  <a:srgbClr val="192C4F"/>
                                </a:solidFill>
                                <a:latin typeface="Cambria Math" panose="02040503050406030204" pitchFamily="18" charset="0"/>
                              </a:rPr>
                              <m:t>𝜎𝜇𝜈</m:t>
                            </m:r>
                            <m:r>
                              <a:rPr lang="en-GB" sz="4800" i="1" dirty="0">
                                <a:solidFill>
                                  <a:srgbClr val="192C4F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800" i="1" dirty="0">
                                <a:solidFill>
                                  <a:srgbClr val="192C4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GB" sz="4800" i="1" dirty="0">
                                <a:solidFill>
                                  <a:srgbClr val="192C4F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712E936-C533-4A88-ABC4-0054B572A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793" y="4375002"/>
                  <a:ext cx="2025818" cy="971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34B79B-80F3-4167-93CA-1EA569E2534C}"/>
                  </a:ext>
                </a:extLst>
              </p:cNvPr>
              <p:cNvSpPr/>
              <p:nvPr/>
            </p:nvSpPr>
            <p:spPr>
              <a:xfrm>
                <a:off x="8490859" y="2477293"/>
                <a:ext cx="3725572" cy="628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34B79B-80F3-4167-93CA-1EA569E25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59" y="2477293"/>
                <a:ext cx="3725572" cy="628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B4D1C-D8F8-4302-AB36-CAA97899BFEE}"/>
                  </a:ext>
                </a:extLst>
              </p:cNvPr>
              <p:cNvSpPr txBox="1"/>
              <p:nvPr/>
            </p:nvSpPr>
            <p:spPr>
              <a:xfrm>
                <a:off x="152401" y="5838449"/>
                <a:ext cx="8214359" cy="67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B4D1C-D8F8-4302-AB36-CAA97899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5838449"/>
                <a:ext cx="8214359" cy="6789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FCC048-48D0-4780-9796-24D99E2BA7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480" y="1902240"/>
              <a:ext cx="11503800" cy="401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FCC048-48D0-4780-9796-24D99E2BA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120" y="1892880"/>
                <a:ext cx="11522520" cy="403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30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16"/>
    </mc:Choice>
    <mc:Fallback xmlns="">
      <p:transition spd="slow" advTm="43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41954-17B5-4D81-82D8-9CE45092CC0E}"/>
              </a:ext>
            </a:extLst>
          </p:cNvPr>
          <p:cNvSpPr txBox="1"/>
          <p:nvPr/>
        </p:nvSpPr>
        <p:spPr>
          <a:xfrm>
            <a:off x="130452" y="114371"/>
            <a:ext cx="118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2</a:t>
            </a:r>
            <a:r>
              <a:rPr lang="en-US" sz="5400" baseline="30000" dirty="0"/>
              <a:t>nd</a:t>
            </a:r>
            <a:r>
              <a:rPr lang="en-US" sz="5400" dirty="0"/>
              <a:t> Bianchi Identity (Normal </a:t>
            </a:r>
            <a:r>
              <a:rPr lang="en-US" sz="5400" dirty="0" err="1"/>
              <a:t>Coords</a:t>
            </a:r>
            <a:r>
              <a:rPr lang="en-US" sz="5400" dirty="0"/>
              <a:t>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D410E-7F65-46C7-AB9E-F9879590210E}"/>
                  </a:ext>
                </a:extLst>
              </p:cNvPr>
              <p:cNvSpPr txBox="1"/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𝜎𝛼𝜇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𝜎𝜈𝛼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D410E-7F65-46C7-AB9E-F98795902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D4326-6984-4D0D-A195-DA4D463EE18E}"/>
                  </a:ext>
                </a:extLst>
              </p:cNvPr>
              <p:cNvSpPr txBox="1"/>
              <p:nvPr/>
            </p:nvSpPr>
            <p:spPr>
              <a:xfrm>
                <a:off x="106679" y="2211774"/>
                <a:ext cx="11969207" cy="7801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GB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Sup>
                        <m:sSub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𝛽𝜇𝜈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𝛼𝜎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𝜎𝛽𝜈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𝛼𝜇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𝜎𝜇𝛽</m:t>
                          </m:r>
                        </m:sub>
                        <m:sup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D4326-6984-4D0D-A195-DA4D463EE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" y="2211774"/>
                <a:ext cx="11969207" cy="780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7599DB-E8B4-4494-8347-A47CAF7B3F08}"/>
                  </a:ext>
                </a:extLst>
              </p:cNvPr>
              <p:cNvSpPr txBox="1"/>
              <p:nvPr/>
            </p:nvSpPr>
            <p:spPr>
              <a:xfrm>
                <a:off x="106681" y="2988569"/>
                <a:ext cx="8136171" cy="67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7599DB-E8B4-4494-8347-A47CAF7B3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" y="2988569"/>
                <a:ext cx="8136171" cy="678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69A82F-B538-4F8A-8E0B-9F851517A9DE}"/>
                  </a:ext>
                </a:extLst>
              </p:cNvPr>
              <p:cNvSpPr txBox="1"/>
              <p:nvPr/>
            </p:nvSpPr>
            <p:spPr>
              <a:xfrm>
                <a:off x="226786" y="3988526"/>
                <a:ext cx="11849100" cy="2653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</a:rPr>
                  <a:t>Riemann Normal Coordinates</a:t>
                </a:r>
                <a:r>
                  <a:rPr lang="en-US" sz="4000" dirty="0"/>
                  <a:t> at point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4000" dirty="0"/>
              </a:p>
              <a:p>
                <a:r>
                  <a:rPr lang="en-US" sz="4000" dirty="0"/>
                  <a:t>(a.k.a. “Local Inertial Frame”)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US" sz="4000" dirty="0"/>
                  <a:t> at point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40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000" dirty="0"/>
                  <a:t> at point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69A82F-B538-4F8A-8E0B-9F851517A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86" y="3988526"/>
                <a:ext cx="11849100" cy="2653612"/>
              </a:xfrm>
              <a:prstGeom prst="rect">
                <a:avLst/>
              </a:prstGeom>
              <a:blipFill>
                <a:blip r:embed="rId6"/>
                <a:stretch>
                  <a:fillRect l="-1800" t="-4128" b="-71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590D76-F662-4D0E-83CF-5B361465E7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77240" y="1927440"/>
              <a:ext cx="10177200" cy="189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590D76-F662-4D0E-83CF-5B361465E7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7880" y="1918080"/>
                <a:ext cx="10195920" cy="1908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64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95"/>
    </mc:Choice>
    <mc:Fallback xmlns="">
      <p:transition spd="slow" advTm="63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1770A54-C33D-481E-8B4E-6AB3E3F83DE0}"/>
              </a:ext>
            </a:extLst>
          </p:cNvPr>
          <p:cNvGrpSpPr/>
          <p:nvPr/>
        </p:nvGrpSpPr>
        <p:grpSpPr>
          <a:xfrm>
            <a:off x="-244020" y="-934994"/>
            <a:ext cx="15067640" cy="13541830"/>
            <a:chOff x="387570" y="-3067663"/>
            <a:chExt cx="17595627" cy="158138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25AAD0-F2EF-4BBD-8589-82FA1A50F035}"/>
                </a:ext>
              </a:extLst>
            </p:cNvPr>
            <p:cNvGrpSpPr/>
            <p:nvPr/>
          </p:nvGrpSpPr>
          <p:grpSpPr>
            <a:xfrm>
              <a:off x="4197449" y="-3067663"/>
              <a:ext cx="10196977" cy="15813823"/>
              <a:chOff x="4790353" y="-655252"/>
              <a:chExt cx="9192288" cy="9807749"/>
            </a:xfrm>
          </p:grpSpPr>
          <p:sp>
            <p:nvSpPr>
              <p:cNvPr id="18" name="Partial Circle 17">
                <a:extLst>
                  <a:ext uri="{FF2B5EF4-FFF2-40B4-BE49-F238E27FC236}">
                    <a16:creationId xmlns:a16="http://schemas.microsoft.com/office/drawing/2014/main" id="{3FAE6962-107D-4D9A-BE81-D581F6F629E5}"/>
                  </a:ext>
                </a:extLst>
              </p:cNvPr>
              <p:cNvSpPr/>
              <p:nvPr/>
            </p:nvSpPr>
            <p:spPr>
              <a:xfrm rot="16200000">
                <a:off x="5671982" y="2199312"/>
                <a:ext cx="7185076" cy="6721294"/>
              </a:xfrm>
              <a:prstGeom prst="pie">
                <a:avLst>
                  <a:gd name="adj1" fmla="val 18435237"/>
                  <a:gd name="adj2" fmla="val 3202303"/>
                </a:avLst>
              </a:prstGeom>
              <a:gradFill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36000">
                    <a:srgbClr val="FFFF00"/>
                  </a:gs>
                  <a:gs pos="68000">
                    <a:srgbClr val="FFC000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B391816E-436C-45F4-BBA2-E207D0D311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2531" y="-286917"/>
                <a:ext cx="7183973" cy="7431834"/>
              </a:xfrm>
              <a:prstGeom prst="rect">
                <a:avLst/>
              </a:prstGeom>
              <a:noFill/>
              <a:effectLst>
                <a:softEdge rad="317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9ED99AB-7304-4C11-9886-F834DEB3E711}"/>
                  </a:ext>
                </a:extLst>
              </p:cNvPr>
              <p:cNvSpPr/>
              <p:nvPr/>
            </p:nvSpPr>
            <p:spPr>
              <a:xfrm rot="16200000">
                <a:off x="7996114" y="2064472"/>
                <a:ext cx="2536808" cy="69909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AF91E5-3CAB-4A8F-BF05-1EB008252EDF}"/>
                  </a:ext>
                </a:extLst>
              </p:cNvPr>
              <p:cNvSpPr/>
              <p:nvPr/>
            </p:nvSpPr>
            <p:spPr>
              <a:xfrm rot="2389698">
                <a:off x="4911652" y="3740699"/>
                <a:ext cx="3352421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6DFAECC-9456-4780-9B17-1FC8568E6E58}"/>
                  </a:ext>
                </a:extLst>
              </p:cNvPr>
              <p:cNvSpPr/>
              <p:nvPr/>
            </p:nvSpPr>
            <p:spPr>
              <a:xfrm rot="19256114">
                <a:off x="10104383" y="3905694"/>
                <a:ext cx="3352421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9DC6CFA-40C1-4C61-9F3B-202F2C53B90D}"/>
                  </a:ext>
                </a:extLst>
              </p:cNvPr>
              <p:cNvSpPr/>
              <p:nvPr/>
            </p:nvSpPr>
            <p:spPr>
              <a:xfrm>
                <a:off x="5080809" y="5028610"/>
                <a:ext cx="7968441" cy="23075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920CF423-7805-4D55-B314-74F9755FC470}"/>
                  </a:ext>
                </a:extLst>
              </p:cNvPr>
              <p:cNvSpPr/>
              <p:nvPr/>
            </p:nvSpPr>
            <p:spPr>
              <a:xfrm>
                <a:off x="6129421" y="1820937"/>
                <a:ext cx="6388366" cy="6388366"/>
              </a:xfrm>
              <a:prstGeom prst="arc">
                <a:avLst>
                  <a:gd name="adj1" fmla="val 10880246"/>
                  <a:gd name="adj2" fmla="val 0"/>
                </a:avLst>
              </a:prstGeom>
              <a:ln w="508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976A2E9E-9178-47AE-9C62-3E4708958DC2}"/>
                  </a:ext>
                </a:extLst>
              </p:cNvPr>
              <p:cNvSpPr/>
              <p:nvPr/>
            </p:nvSpPr>
            <p:spPr>
              <a:xfrm>
                <a:off x="5757283" y="1462289"/>
                <a:ext cx="7132642" cy="7132642"/>
              </a:xfrm>
              <a:prstGeom prst="arc">
                <a:avLst>
                  <a:gd name="adj1" fmla="val 11773361"/>
                  <a:gd name="adj2" fmla="val 19996657"/>
                </a:avLst>
              </a:prstGeom>
              <a:ln w="508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397FF77-8D5C-4988-A874-B547C45E931D}"/>
                  </a:ext>
                </a:extLst>
              </p:cNvPr>
              <p:cNvSpPr/>
              <p:nvPr/>
            </p:nvSpPr>
            <p:spPr>
              <a:xfrm rot="16200000">
                <a:off x="3576396" y="946781"/>
                <a:ext cx="4227666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BAB978-446B-4B9C-8E9B-32E01E08399F}"/>
                  </a:ext>
                </a:extLst>
              </p:cNvPr>
              <p:cNvSpPr/>
              <p:nvPr/>
            </p:nvSpPr>
            <p:spPr>
              <a:xfrm rot="16200000">
                <a:off x="10535190" y="1581159"/>
                <a:ext cx="5095150" cy="1799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FAA99A-6C3B-4669-B0E6-C3B996D64471}"/>
                  </a:ext>
                </a:extLst>
              </p:cNvPr>
              <p:cNvSpPr/>
              <p:nvPr/>
            </p:nvSpPr>
            <p:spPr>
              <a:xfrm rot="10800000">
                <a:off x="6234507" y="-655252"/>
                <a:ext cx="6814742" cy="2497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BD30B52-9ED9-4E38-8074-CAF38A2BFCFD}"/>
                  </a:ext>
                </a:extLst>
              </p:cNvPr>
              <p:cNvSpPr/>
              <p:nvPr/>
            </p:nvSpPr>
            <p:spPr>
              <a:xfrm rot="9000000" flipV="1">
                <a:off x="5752681" y="1245786"/>
                <a:ext cx="3254404" cy="1192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8A32F4-270C-438F-8995-8E316D19DFC0}"/>
                  </a:ext>
                </a:extLst>
              </p:cNvPr>
              <p:cNvSpPr/>
              <p:nvPr/>
            </p:nvSpPr>
            <p:spPr>
              <a:xfrm rot="12600000" flipV="1">
                <a:off x="10308862" y="1308450"/>
                <a:ext cx="3254404" cy="1192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632FC6-F4B4-45D5-96A9-B458259F42F9}"/>
                </a:ext>
              </a:extLst>
            </p:cNvPr>
            <p:cNvGrpSpPr/>
            <p:nvPr/>
          </p:nvGrpSpPr>
          <p:grpSpPr>
            <a:xfrm>
              <a:off x="3725050" y="1355618"/>
              <a:ext cx="10934505" cy="7288512"/>
              <a:chOff x="3725050" y="1355618"/>
              <a:chExt cx="10934505" cy="728851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6D86826-E65F-46D6-B54D-21CB67242DD7}"/>
                  </a:ext>
                </a:extLst>
              </p:cNvPr>
              <p:cNvGrpSpPr/>
              <p:nvPr/>
            </p:nvGrpSpPr>
            <p:grpSpPr>
              <a:xfrm>
                <a:off x="6049276" y="1356303"/>
                <a:ext cx="8610279" cy="7287827"/>
                <a:chOff x="6049276" y="1356303"/>
                <a:chExt cx="8610279" cy="7287827"/>
              </a:xfrm>
            </p:grpSpPr>
            <p:sp>
              <p:nvSpPr>
                <p:cNvPr id="15" name="Arc 14">
                  <a:extLst>
                    <a:ext uri="{FF2B5EF4-FFF2-40B4-BE49-F238E27FC236}">
                      <a16:creationId xmlns:a16="http://schemas.microsoft.com/office/drawing/2014/main" id="{103508CB-32F9-4F44-A1F1-3AD43D613A08}"/>
                    </a:ext>
                  </a:extLst>
                </p:cNvPr>
                <p:cNvSpPr/>
                <p:nvPr/>
              </p:nvSpPr>
              <p:spPr>
                <a:xfrm rot="17773660">
                  <a:off x="6781704" y="1637176"/>
                  <a:ext cx="6718929" cy="6718931"/>
                </a:xfrm>
                <a:prstGeom prst="arc">
                  <a:avLst>
                    <a:gd name="adj1" fmla="val 15503779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" name="Arc 15">
                  <a:extLst>
                    <a:ext uri="{FF2B5EF4-FFF2-40B4-BE49-F238E27FC236}">
                      <a16:creationId xmlns:a16="http://schemas.microsoft.com/office/drawing/2014/main" id="{97278773-552B-473D-AC8F-198AF5B22A06}"/>
                    </a:ext>
                  </a:extLst>
                </p:cNvPr>
                <p:cNvSpPr/>
                <p:nvPr/>
              </p:nvSpPr>
              <p:spPr>
                <a:xfrm rot="16829180">
                  <a:off x="7940625" y="1925200"/>
                  <a:ext cx="6718929" cy="6718931"/>
                </a:xfrm>
                <a:prstGeom prst="arc">
                  <a:avLst>
                    <a:gd name="adj1" fmla="val 15905224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8C920976-4CCE-462E-B4CE-0F76527103CF}"/>
                    </a:ext>
                  </a:extLst>
                </p:cNvPr>
                <p:cNvSpPr/>
                <p:nvPr/>
              </p:nvSpPr>
              <p:spPr>
                <a:xfrm rot="18091195">
                  <a:off x="6049277" y="1356302"/>
                  <a:ext cx="6718929" cy="6718931"/>
                </a:xfrm>
                <a:prstGeom prst="arc">
                  <a:avLst>
                    <a:gd name="adj1" fmla="val 17186420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EA239F0-DDAF-4ED7-A5C3-B58255F87F3B}"/>
                  </a:ext>
                </a:extLst>
              </p:cNvPr>
              <p:cNvGrpSpPr/>
              <p:nvPr/>
            </p:nvGrpSpPr>
            <p:grpSpPr>
              <a:xfrm flipH="1">
                <a:off x="3725050" y="1355618"/>
                <a:ext cx="8610279" cy="7287827"/>
                <a:chOff x="6201676" y="1508703"/>
                <a:chExt cx="8610279" cy="7287827"/>
              </a:xfrm>
            </p:grpSpPr>
            <p:sp>
              <p:nvSpPr>
                <p:cNvPr id="12" name="Arc 11">
                  <a:extLst>
                    <a:ext uri="{FF2B5EF4-FFF2-40B4-BE49-F238E27FC236}">
                      <a16:creationId xmlns:a16="http://schemas.microsoft.com/office/drawing/2014/main" id="{5AA5530E-3947-4114-9B0C-D7C358AE49B3}"/>
                    </a:ext>
                  </a:extLst>
                </p:cNvPr>
                <p:cNvSpPr/>
                <p:nvPr/>
              </p:nvSpPr>
              <p:spPr>
                <a:xfrm rot="17773660">
                  <a:off x="6934104" y="1789576"/>
                  <a:ext cx="6718929" cy="6718931"/>
                </a:xfrm>
                <a:prstGeom prst="arc">
                  <a:avLst>
                    <a:gd name="adj1" fmla="val 15445933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Arc 12">
                  <a:extLst>
                    <a:ext uri="{FF2B5EF4-FFF2-40B4-BE49-F238E27FC236}">
                      <a16:creationId xmlns:a16="http://schemas.microsoft.com/office/drawing/2014/main" id="{728E2507-C8EB-4185-96C6-5ADA61624BE7}"/>
                    </a:ext>
                  </a:extLst>
                </p:cNvPr>
                <p:cNvSpPr/>
                <p:nvPr/>
              </p:nvSpPr>
              <p:spPr>
                <a:xfrm rot="16829180">
                  <a:off x="8093025" y="2077600"/>
                  <a:ext cx="6718929" cy="6718931"/>
                </a:xfrm>
                <a:prstGeom prst="arc">
                  <a:avLst>
                    <a:gd name="adj1" fmla="val 15905224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" name="Arc 13">
                  <a:extLst>
                    <a:ext uri="{FF2B5EF4-FFF2-40B4-BE49-F238E27FC236}">
                      <a16:creationId xmlns:a16="http://schemas.microsoft.com/office/drawing/2014/main" id="{F438B511-2171-40CC-904B-59E5DB516EC8}"/>
                    </a:ext>
                  </a:extLst>
                </p:cNvPr>
                <p:cNvSpPr/>
                <p:nvPr/>
              </p:nvSpPr>
              <p:spPr>
                <a:xfrm rot="18091195">
                  <a:off x="6201677" y="1508702"/>
                  <a:ext cx="6718929" cy="6718931"/>
                </a:xfrm>
                <a:prstGeom prst="arc">
                  <a:avLst>
                    <a:gd name="adj1" fmla="val 17186420"/>
                    <a:gd name="adj2" fmla="val 20614197"/>
                  </a:avLst>
                </a:prstGeom>
                <a:ln w="76200">
                  <a:solidFill>
                    <a:srgbClr val="00206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1B0CA8E6-F6EA-47EC-B842-2C20CF6B708E}"/>
                </a:ext>
              </a:extLst>
            </p:cNvPr>
            <p:cNvSpPr/>
            <p:nvPr/>
          </p:nvSpPr>
          <p:spPr>
            <a:xfrm rot="5898158" flipH="1">
              <a:off x="387571" y="2041213"/>
              <a:ext cx="9243370" cy="9243372"/>
            </a:xfrm>
            <a:prstGeom prst="arc">
              <a:avLst>
                <a:gd name="adj1" fmla="val 17904873"/>
                <a:gd name="adj2" fmla="val 20614197"/>
              </a:avLst>
            </a:prstGeom>
            <a:ln w="762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D788DF24-A701-4B64-9FE1-D38638805EF2}"/>
                </a:ext>
              </a:extLst>
            </p:cNvPr>
            <p:cNvSpPr/>
            <p:nvPr/>
          </p:nvSpPr>
          <p:spPr>
            <a:xfrm rot="15701842">
              <a:off x="8739826" y="2109472"/>
              <a:ext cx="9243370" cy="9243372"/>
            </a:xfrm>
            <a:prstGeom prst="arc">
              <a:avLst>
                <a:gd name="adj1" fmla="val 17981541"/>
                <a:gd name="adj2" fmla="val 20614197"/>
              </a:avLst>
            </a:prstGeom>
            <a:ln w="762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8EABD6-243A-467C-9421-A62BC452507F}"/>
                </a:ext>
              </a:extLst>
            </p:cNvPr>
            <p:cNvSpPr/>
            <p:nvPr/>
          </p:nvSpPr>
          <p:spPr>
            <a:xfrm>
              <a:off x="5961021" y="562026"/>
              <a:ext cx="6606620" cy="500106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369587-C586-49C3-86E1-458CD63674F7}"/>
              </a:ext>
            </a:extLst>
          </p:cNvPr>
          <p:cNvSpPr txBox="1"/>
          <p:nvPr/>
        </p:nvSpPr>
        <p:spPr>
          <a:xfrm>
            <a:off x="185530" y="371061"/>
            <a:ext cx="8787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u="sng" dirty="0"/>
              <a:t>Relativity 107a/b</a:t>
            </a:r>
            <a:r>
              <a:rPr lang="en-GB" sz="3600" dirty="0"/>
              <a:t>: Equivalence Principle</a:t>
            </a:r>
            <a:endParaRPr lang="en-CA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3600" dirty="0"/>
              <a:t>Gravity = curvature of spacetime manifold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97C56B-6825-46D8-B0D4-8EF084C1026A}"/>
              </a:ext>
            </a:extLst>
          </p:cNvPr>
          <p:cNvGrpSpPr/>
          <p:nvPr/>
        </p:nvGrpSpPr>
        <p:grpSpPr>
          <a:xfrm>
            <a:off x="5238068" y="2433070"/>
            <a:ext cx="4054170" cy="2052115"/>
            <a:chOff x="-211056" y="3158163"/>
            <a:chExt cx="4054170" cy="2052115"/>
          </a:xfrm>
        </p:grpSpPr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945A75D8-F179-422A-9A1C-B8452F31AB16}"/>
                </a:ext>
              </a:extLst>
            </p:cNvPr>
            <p:cNvSpPr/>
            <p:nvPr/>
          </p:nvSpPr>
          <p:spPr>
            <a:xfrm>
              <a:off x="-211056" y="3169370"/>
              <a:ext cx="4054170" cy="2040908"/>
            </a:xfrm>
            <a:prstGeom prst="trapezoid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F0E96DB-D5FF-484B-B102-45B8A331AD26}"/>
                </a:ext>
              </a:extLst>
            </p:cNvPr>
            <p:cNvGrpSpPr/>
            <p:nvPr/>
          </p:nvGrpSpPr>
          <p:grpSpPr>
            <a:xfrm>
              <a:off x="-122555" y="3158163"/>
              <a:ext cx="3816998" cy="2052115"/>
              <a:chOff x="-122555" y="3158163"/>
              <a:chExt cx="3816998" cy="205211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AFE3E69-CFB9-4188-93E9-4365493B8902}"/>
                  </a:ext>
                </a:extLst>
              </p:cNvPr>
              <p:cNvCxnSpPr>
                <a:stCxn id="2" idx="0"/>
                <a:endCxn id="2" idx="2"/>
              </p:cNvCxnSpPr>
              <p:nvPr/>
            </p:nvCxnSpPr>
            <p:spPr>
              <a:xfrm>
                <a:off x="1816029" y="3169370"/>
                <a:ext cx="0" cy="2040908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E61C2F3-6338-40B2-A8A8-8A995B70AA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171" y="3169370"/>
                <a:ext cx="382886" cy="2040908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7579778-DE9F-4496-A5BF-BDF043848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1773" y="3158163"/>
                <a:ext cx="382886" cy="2040908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9B0EBD1-BB5F-4799-BA48-151D5D641A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435" y="4104313"/>
                <a:ext cx="3530108" cy="1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6D14F50-3A3E-49B5-BEB4-A940F17178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828" y="3601858"/>
                <a:ext cx="3255756" cy="1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DCF0EAC-8D41-421B-B42F-F16AAE7BA8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22555" y="4657299"/>
                <a:ext cx="3816998" cy="1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A1AC7191-94E5-45ED-BCB7-6E261F646868}"/>
              </a:ext>
            </a:extLst>
          </p:cNvPr>
          <p:cNvSpPr/>
          <p:nvPr/>
        </p:nvSpPr>
        <p:spPr>
          <a:xfrm>
            <a:off x="7026580" y="2921720"/>
            <a:ext cx="495300" cy="4953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A5BFC38-2342-4F50-9714-50F7F7181AE7}"/>
              </a:ext>
            </a:extLst>
          </p:cNvPr>
          <p:cNvGrpSpPr/>
          <p:nvPr/>
        </p:nvGrpSpPr>
        <p:grpSpPr>
          <a:xfrm>
            <a:off x="8072807" y="1962245"/>
            <a:ext cx="4111459" cy="1569660"/>
            <a:chOff x="8072807" y="1962245"/>
            <a:chExt cx="4111459" cy="156966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1BBF5C-44F2-4891-B84B-EBA8421E2907}"/>
                </a:ext>
              </a:extLst>
            </p:cNvPr>
            <p:cNvSpPr txBox="1"/>
            <p:nvPr/>
          </p:nvSpPr>
          <p:spPr>
            <a:xfrm>
              <a:off x="9397591" y="1962245"/>
              <a:ext cx="27866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solidFill>
                    <a:srgbClr val="FF0000"/>
                  </a:solidFill>
                </a:rPr>
                <a:t>Special Relativity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0DB3EFE-2BE6-4568-8DD4-BEB3B61A8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2807" y="2712887"/>
              <a:ext cx="1567508" cy="4200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266109-1E18-4B25-8D0B-519EE012F9EB}"/>
              </a:ext>
            </a:extLst>
          </p:cNvPr>
          <p:cNvGrpSpPr/>
          <p:nvPr/>
        </p:nvGrpSpPr>
        <p:grpSpPr>
          <a:xfrm>
            <a:off x="8198821" y="4450926"/>
            <a:ext cx="4106075" cy="1569660"/>
            <a:chOff x="8198821" y="4450926"/>
            <a:chExt cx="4106075" cy="156966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C720F6-1856-47B7-A800-B2AA2E73E7EC}"/>
                </a:ext>
              </a:extLst>
            </p:cNvPr>
            <p:cNvSpPr txBox="1"/>
            <p:nvPr/>
          </p:nvSpPr>
          <p:spPr>
            <a:xfrm>
              <a:off x="9518221" y="4450926"/>
              <a:ext cx="27866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solidFill>
                    <a:srgbClr val="0070C0"/>
                  </a:solidFill>
                </a:rPr>
                <a:t>General Relativity</a:t>
              </a:r>
              <a:endParaRPr lang="en-CA" sz="4800" dirty="0">
                <a:solidFill>
                  <a:srgbClr val="0070C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07860E5-D6EF-4B23-9C37-723F2AB057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8821" y="5022394"/>
              <a:ext cx="1471048" cy="28263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F1D482-EC71-4570-840C-B775B75C7AEC}"/>
              </a:ext>
            </a:extLst>
          </p:cNvPr>
          <p:cNvCxnSpPr>
            <a:cxnSpLocks/>
          </p:cNvCxnSpPr>
          <p:nvPr/>
        </p:nvCxnSpPr>
        <p:spPr>
          <a:xfrm>
            <a:off x="4653754" y="1743759"/>
            <a:ext cx="0" cy="467732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4E481AE-06C2-4D74-825B-105D58CF8077}"/>
              </a:ext>
            </a:extLst>
          </p:cNvPr>
          <p:cNvSpPr txBox="1"/>
          <p:nvPr/>
        </p:nvSpPr>
        <p:spPr>
          <a:xfrm>
            <a:off x="-105351" y="2236661"/>
            <a:ext cx="47954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Equivalence Principle:</a:t>
            </a:r>
            <a:endParaRPr lang="en-CA" sz="4000" dirty="0"/>
          </a:p>
          <a:p>
            <a:pPr algn="ctr"/>
            <a:endParaRPr lang="en-CA" sz="4000" dirty="0"/>
          </a:p>
          <a:p>
            <a:pPr algn="ctr"/>
            <a:r>
              <a:rPr lang="en-CA" sz="4800" dirty="0"/>
              <a:t>Local gravitation</a:t>
            </a:r>
          </a:p>
          <a:p>
            <a:pPr algn="ctr"/>
            <a:r>
              <a:rPr lang="en-CA" sz="4800" dirty="0"/>
              <a:t>=</a:t>
            </a:r>
          </a:p>
          <a:p>
            <a:pPr algn="ctr"/>
            <a:r>
              <a:rPr lang="en-CA" sz="4800" dirty="0"/>
              <a:t>acceleration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8"/>
    </mc:Choice>
    <mc:Fallback xmlns="">
      <p:transition spd="slow" advTm="3690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41954-17B5-4D81-82D8-9CE45092CC0E}"/>
              </a:ext>
            </a:extLst>
          </p:cNvPr>
          <p:cNvSpPr txBox="1"/>
          <p:nvPr/>
        </p:nvSpPr>
        <p:spPr>
          <a:xfrm>
            <a:off x="130452" y="114371"/>
            <a:ext cx="118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2</a:t>
            </a:r>
            <a:r>
              <a:rPr lang="en-US" sz="5400" baseline="30000" dirty="0"/>
              <a:t>nd</a:t>
            </a:r>
            <a:r>
              <a:rPr lang="en-US" sz="5400" dirty="0"/>
              <a:t> Bianchi Identity (Normal </a:t>
            </a:r>
            <a:r>
              <a:rPr lang="en-US" sz="5400" dirty="0" err="1"/>
              <a:t>Coords</a:t>
            </a:r>
            <a:r>
              <a:rPr lang="en-US" sz="5400" dirty="0"/>
              <a:t>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805CA-35CD-45D8-98A8-9CDC67A0CB13}"/>
                  </a:ext>
                </a:extLst>
              </p:cNvPr>
              <p:cNvSpPr txBox="1"/>
              <p:nvPr/>
            </p:nvSpPr>
            <p:spPr>
              <a:xfrm>
                <a:off x="0" y="4039910"/>
                <a:ext cx="12324522" cy="27481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dirty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dirty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𝑐𝑎𝑏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  <a:p>
                <a:r>
                  <a:rPr lang="en-US" sz="3200" dirty="0"/>
                  <a:t>           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200" dirty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3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200" dirty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GB" sz="2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GB" sz="2200" i="1" dirty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200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200" i="1" dirty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b>
                          <m:sup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e>
                    </m:d>
                    <m:r>
                      <a:rPr lang="en-US" sz="22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200" dirty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2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GB" sz="2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bSup>
                      </m:e>
                    </m:d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  <m:sup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bSup>
                    <m:r>
                      <a:rPr lang="en-US" sz="2200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200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bSup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GB" sz="2200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</m:e>
                    </m:d>
                  </m:oMath>
                </a14:m>
                <a:endParaRPr lang="en-CA" sz="2200" dirty="0">
                  <a:solidFill>
                    <a:srgbClr val="002060"/>
                  </a:solidFill>
                </a:endParaRPr>
              </a:p>
              <a:p>
                <a:endParaRPr lang="en-CA" sz="2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𝑐𝑎𝑏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805CA-35CD-45D8-98A8-9CDC67A0C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9910"/>
                <a:ext cx="12324522" cy="2748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927346-42C7-4ADC-8EDC-B3613A3073DC}"/>
                  </a:ext>
                </a:extLst>
              </p:cNvPr>
              <p:cNvSpPr/>
              <p:nvPr/>
            </p:nvSpPr>
            <p:spPr>
              <a:xfrm>
                <a:off x="3650020" y="2235061"/>
                <a:ext cx="1804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latin typeface="+mj-lt"/>
                  </a:rPr>
                  <a:t>(at point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b="0" i="0" dirty="0">
                    <a:latin typeface="+mj-lt"/>
                  </a:rPr>
                  <a:t>)</a:t>
                </a:r>
                <a:endParaRPr lang="en-CA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1927346-42C7-4ADC-8EDC-B3613A307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020" y="2235061"/>
                <a:ext cx="1804212" cy="523220"/>
              </a:xfrm>
              <a:prstGeom prst="rect">
                <a:avLst/>
              </a:prstGeom>
              <a:blipFill>
                <a:blip r:embed="rId4"/>
                <a:stretch>
                  <a:fillRect l="-7095" t="-11765" r="-5405" b="-34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A1BA79B-D3FA-48FF-BD79-2B736F731CF0}"/>
                  </a:ext>
                </a:extLst>
              </p:cNvPr>
              <p:cNvSpPr/>
              <p:nvPr/>
            </p:nvSpPr>
            <p:spPr>
              <a:xfrm>
                <a:off x="5886893" y="6212055"/>
                <a:ext cx="1804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latin typeface="+mj-lt"/>
                  </a:rPr>
                  <a:t>(at point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b="0" i="0" dirty="0">
                    <a:latin typeface="+mj-lt"/>
                  </a:rPr>
                  <a:t>)</a:t>
                </a:r>
                <a:endParaRPr lang="en-CA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A1BA79B-D3FA-48FF-BD79-2B736F731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93" y="6212055"/>
                <a:ext cx="1804212" cy="523220"/>
              </a:xfrm>
              <a:prstGeom prst="rect">
                <a:avLst/>
              </a:prstGeom>
              <a:blipFill>
                <a:blip r:embed="rId5"/>
                <a:stretch>
                  <a:fillRect l="-7095" t="-10465" r="-5405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663E21-D764-4499-AA07-B8BA0AE7BDEE}"/>
                  </a:ext>
                </a:extLst>
              </p:cNvPr>
              <p:cNvSpPr txBox="1"/>
              <p:nvPr/>
            </p:nvSpPr>
            <p:spPr>
              <a:xfrm>
                <a:off x="106679" y="2307310"/>
                <a:ext cx="3537273" cy="67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GB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Sup>
                        <m:sSub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663E21-D764-4499-AA07-B8BA0AE7B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" y="2307310"/>
                <a:ext cx="3537273" cy="6789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BD4B87-7144-4EA5-8FAC-06257B055676}"/>
                  </a:ext>
                </a:extLst>
              </p:cNvPr>
              <p:cNvSpPr txBox="1"/>
              <p:nvPr/>
            </p:nvSpPr>
            <p:spPr>
              <a:xfrm>
                <a:off x="106681" y="2988569"/>
                <a:ext cx="8136171" cy="67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BD4B87-7144-4EA5-8FAC-06257B05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" y="2988569"/>
                <a:ext cx="8136171" cy="6789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93C20F-6182-4423-8E30-D26FD3429C06}"/>
                  </a:ext>
                </a:extLst>
              </p:cNvPr>
              <p:cNvSpPr txBox="1"/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𝜎𝛼𝜇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𝜎𝜈𝛼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93C20F-6182-4423-8E30-D26FD3429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545D7D-B08C-4C83-A64D-DED8D30A21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6360" y="2841120"/>
              <a:ext cx="10152000" cy="300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545D7D-B08C-4C83-A64D-DED8D30A2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7000" y="2831760"/>
                <a:ext cx="10170720" cy="3022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028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156">
        <p:fade/>
      </p:transition>
    </mc:Choice>
    <mc:Fallback xmlns="">
      <p:transition spd="med" advTm="231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73B547-004B-443B-80C4-04E29EAAE5E7}"/>
                  </a:ext>
                </a:extLst>
              </p:cNvPr>
              <p:cNvSpPr txBox="1"/>
              <p:nvPr/>
            </p:nvSpPr>
            <p:spPr>
              <a:xfrm>
                <a:off x="312058" y="2642956"/>
                <a:ext cx="9383485" cy="273132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𝜎𝛼𝜇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𝜎𝜈𝛼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73B547-004B-443B-80C4-04E29EAAE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8" y="2642956"/>
                <a:ext cx="9383485" cy="27313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8CD0B8-499B-4D7D-AEC5-ADA0B3A3B473}"/>
              </a:ext>
            </a:extLst>
          </p:cNvPr>
          <p:cNvSpPr txBox="1"/>
          <p:nvPr/>
        </p:nvSpPr>
        <p:spPr>
          <a:xfrm>
            <a:off x="130452" y="114371"/>
            <a:ext cx="118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2</a:t>
            </a:r>
            <a:r>
              <a:rPr lang="en-US" sz="5400" baseline="30000" dirty="0"/>
              <a:t>nd</a:t>
            </a:r>
            <a:r>
              <a:rPr lang="en-US" sz="5400" dirty="0"/>
              <a:t> Bianchi Identity (Normal </a:t>
            </a:r>
            <a:r>
              <a:rPr lang="en-US" sz="5400" dirty="0" err="1"/>
              <a:t>Coords</a:t>
            </a:r>
            <a:r>
              <a:rPr lang="en-US" sz="5400" dirty="0"/>
              <a:t>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D6C620-E9AA-416F-B9C2-0CAFE7A084AD}"/>
                  </a:ext>
                </a:extLst>
              </p:cNvPr>
              <p:cNvSpPr txBox="1"/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𝜎𝛼𝜇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𝜎𝜈𝛼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D6C620-E9AA-416F-B9C2-0CAFE7A08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65A7F9-BFDF-4176-AE41-7990EF23FB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1120" y="2052360"/>
              <a:ext cx="7423200" cy="11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65A7F9-BFDF-4176-AE41-7990EF23FB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760" y="2043000"/>
                <a:ext cx="7441920" cy="13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955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5"/>
    </mc:Choice>
    <mc:Fallback xmlns="">
      <p:transition spd="slow" advTm="8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8CD0B8-499B-4D7D-AEC5-ADA0B3A3B473}"/>
              </a:ext>
            </a:extLst>
          </p:cNvPr>
          <p:cNvSpPr txBox="1"/>
          <p:nvPr/>
        </p:nvSpPr>
        <p:spPr>
          <a:xfrm>
            <a:off x="130452" y="114371"/>
            <a:ext cx="118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2</a:t>
            </a:r>
            <a:r>
              <a:rPr lang="en-US" sz="5400" baseline="30000" dirty="0"/>
              <a:t>nd</a:t>
            </a:r>
            <a:r>
              <a:rPr lang="en-US" sz="5400" dirty="0"/>
              <a:t> Bianchi Identity (Normal </a:t>
            </a:r>
            <a:r>
              <a:rPr lang="en-US" sz="5400" dirty="0" err="1"/>
              <a:t>Coords</a:t>
            </a:r>
            <a:r>
              <a:rPr lang="en-US" sz="5400" dirty="0"/>
              <a:t>)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000105-7402-4486-828B-F32A56A8DAAF}"/>
              </a:ext>
            </a:extLst>
          </p:cNvPr>
          <p:cNvSpPr/>
          <p:nvPr/>
        </p:nvSpPr>
        <p:spPr>
          <a:xfrm>
            <a:off x="8149615" y="-540754"/>
            <a:ext cx="3905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3"/>
              </a:rPr>
              <a:t>http://astro.dur.ac.uk/~done/gr/l11.pdf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288C8-2EFD-4834-ACC6-7AB5F9225E4B}"/>
                  </a:ext>
                </a:extLst>
              </p:cNvPr>
              <p:cNvSpPr txBox="1"/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𝜎𝛼𝜇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𝜎𝜈𝛼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288C8-2EFD-4834-ACC6-7AB5F9225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0E172C-BC70-47D9-BE7E-ED6C9DB99BF1}"/>
                  </a:ext>
                </a:extLst>
              </p:cNvPr>
              <p:cNvSpPr txBox="1"/>
              <p:nvPr/>
            </p:nvSpPr>
            <p:spPr>
              <a:xfrm>
                <a:off x="312058" y="2642956"/>
                <a:ext cx="9383485" cy="273132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𝜎𝛼𝜇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𝜎𝜈𝛼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0E172C-BC70-47D9-BE7E-ED6C9DB9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8" y="2642956"/>
                <a:ext cx="9383485" cy="2731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5722F5-2758-41D4-AD97-13061640D9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04360" y="2703240"/>
              <a:ext cx="6171480" cy="2590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5722F5-2758-41D4-AD97-13061640D9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5000" y="2693880"/>
                <a:ext cx="6190200" cy="2609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04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62">
        <p:fade/>
      </p:transition>
    </mc:Choice>
    <mc:Fallback xmlns="">
      <p:transition spd="med" advTm="19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8CD0B8-499B-4D7D-AEC5-ADA0B3A3B473}"/>
              </a:ext>
            </a:extLst>
          </p:cNvPr>
          <p:cNvSpPr txBox="1"/>
          <p:nvPr/>
        </p:nvSpPr>
        <p:spPr>
          <a:xfrm>
            <a:off x="130452" y="114371"/>
            <a:ext cx="11832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2</a:t>
            </a:r>
            <a:r>
              <a:rPr lang="en-US" sz="5400" baseline="30000" dirty="0"/>
              <a:t>nd</a:t>
            </a:r>
            <a:r>
              <a:rPr lang="en-US" sz="5400" dirty="0"/>
              <a:t> Bianchi Identity (Normal </a:t>
            </a:r>
            <a:r>
              <a:rPr lang="en-US" sz="5400" dirty="0" err="1"/>
              <a:t>Coords</a:t>
            </a:r>
            <a:r>
              <a:rPr lang="en-US" sz="5400" dirty="0"/>
              <a:t>)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000105-7402-4486-828B-F32A56A8DAAF}"/>
              </a:ext>
            </a:extLst>
          </p:cNvPr>
          <p:cNvSpPr/>
          <p:nvPr/>
        </p:nvSpPr>
        <p:spPr>
          <a:xfrm>
            <a:off x="8149615" y="-540754"/>
            <a:ext cx="3905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3"/>
              </a:rPr>
              <a:t>http://astro.dur.ac.uk/~done/gr/l11.pdf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288C8-2EFD-4834-ACC6-7AB5F9225E4B}"/>
                  </a:ext>
                </a:extLst>
              </p:cNvPr>
              <p:cNvSpPr txBox="1"/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𝜎𝛼𝜇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𝜎𝜈𝛼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9288C8-2EFD-4834-ACC6-7AB5F9225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83" y="1079250"/>
                <a:ext cx="8910003" cy="971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0E172C-BC70-47D9-BE7E-ED6C9DB99BF1}"/>
                  </a:ext>
                </a:extLst>
              </p:cNvPr>
              <p:cNvSpPr txBox="1"/>
              <p:nvPr/>
            </p:nvSpPr>
            <p:spPr>
              <a:xfrm>
                <a:off x="312058" y="2642956"/>
                <a:ext cx="9383485" cy="273132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𝜎𝜇𝜈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𝜎𝛼𝜇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𝜎𝜈𝛼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0E172C-BC70-47D9-BE7E-ED6C9DB9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8" y="2642956"/>
                <a:ext cx="9383485" cy="2731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E103E0-25C7-40E1-9DFB-5EE98D3640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76320" y="1203840"/>
              <a:ext cx="8039160" cy="447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E103E0-25C7-40E1-9DFB-5EE98D3640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6960" y="1194480"/>
                <a:ext cx="8057880" cy="449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857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42">
        <p:fade/>
      </p:transition>
    </mc:Choice>
    <mc:Fallback xmlns="">
      <p:transition spd="med" advTm="298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26327-6EF6-44DC-8D06-D1D0650FF405}"/>
                  </a:ext>
                </a:extLst>
              </p:cNvPr>
              <p:cNvSpPr txBox="1"/>
              <p:nvPr/>
            </p:nvSpPr>
            <p:spPr>
              <a:xfrm>
                <a:off x="1013161" y="3065270"/>
                <a:ext cx="11077200" cy="119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26327-6EF6-44DC-8D06-D1D0650FF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1" y="3065270"/>
                <a:ext cx="11077200" cy="119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B0087F-9CB1-4AFE-BCA4-5B6C43F60736}"/>
                  </a:ext>
                </a:extLst>
              </p:cNvPr>
              <p:cNvSpPr txBox="1"/>
              <p:nvPr/>
            </p:nvSpPr>
            <p:spPr>
              <a:xfrm>
                <a:off x="1422605" y="824155"/>
                <a:ext cx="9803196" cy="1239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B0087F-9CB1-4AFE-BCA4-5B6C43F6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605" y="824155"/>
                <a:ext cx="9803196" cy="1239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77D40A-6F5F-40B0-85AC-24E6354840F8}"/>
                  </a:ext>
                </a:extLst>
              </p:cNvPr>
              <p:cNvSpPr txBox="1"/>
              <p:nvPr/>
            </p:nvSpPr>
            <p:spPr>
              <a:xfrm>
                <a:off x="1013161" y="5154249"/>
                <a:ext cx="7463121" cy="170386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77D40A-6F5F-40B0-85AC-24E635484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61" y="5154249"/>
                <a:ext cx="7463121" cy="17038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BCC154D-F6EA-400F-A326-E8258A294DDF}"/>
              </a:ext>
            </a:extLst>
          </p:cNvPr>
          <p:cNvSpPr txBox="1"/>
          <p:nvPr/>
        </p:nvSpPr>
        <p:spPr>
          <a:xfrm>
            <a:off x="38100" y="14124"/>
            <a:ext cx="5287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First Bianchi Identity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3F93FA-0F49-49C9-884D-CC56123ECF3E}"/>
              </a:ext>
            </a:extLst>
          </p:cNvPr>
          <p:cNvSpPr txBox="1"/>
          <p:nvPr/>
        </p:nvSpPr>
        <p:spPr>
          <a:xfrm>
            <a:off x="0" y="2241461"/>
            <a:ext cx="603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Second Bianchi Identity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83F1B-33D6-48A8-9BB4-1066439756CB}"/>
              </a:ext>
            </a:extLst>
          </p:cNvPr>
          <p:cNvSpPr txBox="1"/>
          <p:nvPr/>
        </p:nvSpPr>
        <p:spPr>
          <a:xfrm>
            <a:off x="0" y="4425939"/>
            <a:ext cx="6986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Contracted Bianchi Identity</a:t>
            </a:r>
            <a:endParaRPr lang="en-US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93D4CA-D408-4C08-A784-D986AC4DF57E}"/>
              </a:ext>
            </a:extLst>
          </p:cNvPr>
          <p:cNvCxnSpPr>
            <a:cxnSpLocks/>
          </p:cNvCxnSpPr>
          <p:nvPr/>
        </p:nvCxnSpPr>
        <p:spPr>
          <a:xfrm>
            <a:off x="0" y="216578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1ED4DC-6EDD-40B0-9939-FE09DCA271AD}"/>
              </a:ext>
            </a:extLst>
          </p:cNvPr>
          <p:cNvCxnSpPr>
            <a:cxnSpLocks/>
          </p:cNvCxnSpPr>
          <p:nvPr/>
        </p:nvCxnSpPr>
        <p:spPr>
          <a:xfrm>
            <a:off x="0" y="446188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963C97-9210-402F-A023-D6395A00B2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8080" y="1914840"/>
              <a:ext cx="8124120" cy="241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963C97-9210-402F-A023-D6395A00B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8720" y="1905480"/>
                <a:ext cx="8142840" cy="24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6525326-E1DD-4E6D-AB86-50D8311DD8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97320" y="4730760"/>
              <a:ext cx="475920" cy="46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6525326-E1DD-4E6D-AB86-50D8311DD8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7960" y="4721400"/>
                <a:ext cx="494640" cy="48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13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6"/>
    </mc:Choice>
    <mc:Fallback xmlns="">
      <p:transition spd="slow" advTm="2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41954-17B5-4D81-82D8-9CE45092CC0E}"/>
              </a:ext>
            </a:extLst>
          </p:cNvPr>
          <p:cNvSpPr txBox="1"/>
          <p:nvPr/>
        </p:nvSpPr>
        <p:spPr>
          <a:xfrm>
            <a:off x="130452" y="-45720"/>
            <a:ext cx="7835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Contracted Bianchi Identity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1B7FC6-3A92-44DB-A79B-8C6059EC2100}"/>
              </a:ext>
            </a:extLst>
          </p:cNvPr>
          <p:cNvCxnSpPr>
            <a:cxnSpLocks/>
          </p:cNvCxnSpPr>
          <p:nvPr/>
        </p:nvCxnSpPr>
        <p:spPr>
          <a:xfrm>
            <a:off x="213360" y="3200400"/>
            <a:ext cx="1178052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2E69E-C88F-4557-84BD-F5D99EAE4C6D}"/>
                  </a:ext>
                </a:extLst>
              </p:cNvPr>
              <p:cNvSpPr txBox="1"/>
              <p:nvPr/>
            </p:nvSpPr>
            <p:spPr>
              <a:xfrm>
                <a:off x="0" y="4535590"/>
                <a:ext cx="7666329" cy="2317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𝛼𝜇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𝛽𝛾𝛿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𝛼𝜇</m:t>
                          </m:r>
                        </m:sup>
                      </m:sSup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𝛼𝛽𝛾𝛿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0" dirty="0"/>
              </a:p>
              <a:p>
                <a:endParaRPr lang="en-US" sz="9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𝛽𝛾𝛿</m:t>
                                  </m:r>
                                </m:sub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  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𝛼𝜇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𝛼𝛽𝛾𝛿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2E69E-C88F-4557-84BD-F5D99EAE4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35590"/>
                <a:ext cx="7666329" cy="2317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1D22F-9EB6-4A71-9D97-313DD90CC74F}"/>
                  </a:ext>
                </a:extLst>
              </p:cNvPr>
              <p:cNvSpPr txBox="1"/>
              <p:nvPr/>
            </p:nvSpPr>
            <p:spPr>
              <a:xfrm>
                <a:off x="325397" y="3275970"/>
                <a:ext cx="11286295" cy="892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𝑖𝑒𝑚</m:t>
                              </m:r>
                            </m:e>
                          </m:d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𝑖𝑒𝑚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𝑖𝑒𝑚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1D22F-9EB6-4A71-9D97-313DD90CC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97" y="3275970"/>
                <a:ext cx="11286295" cy="892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398CA97-61D2-4B10-8367-6ECCD1FA0453}"/>
              </a:ext>
            </a:extLst>
          </p:cNvPr>
          <p:cNvGrpSpPr/>
          <p:nvPr/>
        </p:nvGrpSpPr>
        <p:grpSpPr>
          <a:xfrm>
            <a:off x="9031146" y="4529759"/>
            <a:ext cx="2962734" cy="2092880"/>
            <a:chOff x="12194750" y="40607"/>
            <a:chExt cx="2962734" cy="20928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D0C47A-8E15-4060-A94E-99ACBAEAF3EC}"/>
                </a:ext>
              </a:extLst>
            </p:cNvPr>
            <p:cNvSpPr txBox="1"/>
            <p:nvPr/>
          </p:nvSpPr>
          <p:spPr>
            <a:xfrm>
              <a:off x="12194750" y="810048"/>
              <a:ext cx="29627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Metric </a:t>
              </a:r>
            </a:p>
            <a:p>
              <a:pPr algn="ctr"/>
              <a:r>
                <a:rPr lang="en-US" sz="4000" dirty="0"/>
                <a:t>Compatibility</a:t>
              </a:r>
              <a:endParaRPr lang="en-CA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2A95FE-A47D-40CE-A255-9C3BEF3A9C09}"/>
                    </a:ext>
                  </a:extLst>
                </p:cNvPr>
                <p:cNvSpPr txBox="1"/>
                <p:nvPr/>
              </p:nvSpPr>
              <p:spPr>
                <a:xfrm>
                  <a:off x="12652022" y="40607"/>
                  <a:ext cx="2048189" cy="76944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4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2A95FE-A47D-40CE-A255-9C3BEF3A9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2022" y="40607"/>
                  <a:ext cx="2048189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E83894-3A37-49BB-88E9-F78A0F1F9BD3}"/>
                  </a:ext>
                </a:extLst>
              </p:cNvPr>
              <p:cNvSpPr txBox="1"/>
              <p:nvPr/>
            </p:nvSpPr>
            <p:spPr>
              <a:xfrm>
                <a:off x="233957" y="602346"/>
                <a:ext cx="11524950" cy="2418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𝜌𝜎𝜇𝜈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𝜌𝜎𝛼𝜇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𝜌𝜎𝜈𝛼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𝜎𝜈</m:t>
                          </m:r>
                        </m:sup>
                      </m:sSup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𝜌𝜇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𝜌𝜎𝜇𝜈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𝜌𝜎𝛼𝜇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𝜌𝜎𝜈𝛼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𝜎𝜈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𝜎𝜇𝜈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𝜎𝛼𝜇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𝜌𝜎𝜈𝛼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E83894-3A37-49BB-88E9-F78A0F1F9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7" y="602346"/>
                <a:ext cx="11524950" cy="2418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D6CBAC-CBB5-42F1-B794-9AB9CB9CB5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240" y="1213920"/>
              <a:ext cx="8524800" cy="4217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D6CBAC-CBB5-42F1-B794-9AB9CB9CB5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880" y="1204560"/>
                <a:ext cx="8543520" cy="4236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200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46">
        <p:fade/>
      </p:transition>
    </mc:Choice>
    <mc:Fallback xmlns="">
      <p:transition spd="med" advTm="861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41954-17B5-4D81-82D8-9CE45092CC0E}"/>
              </a:ext>
            </a:extLst>
          </p:cNvPr>
          <p:cNvSpPr txBox="1"/>
          <p:nvPr/>
        </p:nvSpPr>
        <p:spPr>
          <a:xfrm>
            <a:off x="130452" y="-45720"/>
            <a:ext cx="7835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Contracted Bianchi Identity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1B7FC6-3A92-44DB-A79B-8C6059EC2100}"/>
              </a:ext>
            </a:extLst>
          </p:cNvPr>
          <p:cNvCxnSpPr>
            <a:cxnSpLocks/>
          </p:cNvCxnSpPr>
          <p:nvPr/>
        </p:nvCxnSpPr>
        <p:spPr>
          <a:xfrm>
            <a:off x="213360" y="3200400"/>
            <a:ext cx="11780520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2E69E-C88F-4557-84BD-F5D99EAE4C6D}"/>
                  </a:ext>
                </a:extLst>
              </p:cNvPr>
              <p:cNvSpPr txBox="1"/>
              <p:nvPr/>
            </p:nvSpPr>
            <p:spPr>
              <a:xfrm>
                <a:off x="0" y="4535590"/>
                <a:ext cx="7666329" cy="2317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𝛼𝜇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𝛽𝛾𝛿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𝛼𝜇</m:t>
                          </m:r>
                        </m:sup>
                      </m:sSup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𝛼𝛽𝛾𝛿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400" b="0" dirty="0"/>
              </a:p>
              <a:p>
                <a:endParaRPr lang="en-US" sz="9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𝛽𝛾𝛿</m:t>
                                  </m:r>
                                </m:sub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  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𝛼𝜇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𝛼𝛽𝛾𝛿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2E69E-C88F-4557-84BD-F5D99EAE4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35590"/>
                <a:ext cx="7666329" cy="2317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1D22F-9EB6-4A71-9D97-313DD90CC74F}"/>
                  </a:ext>
                </a:extLst>
              </p:cNvPr>
              <p:cNvSpPr txBox="1"/>
              <p:nvPr/>
            </p:nvSpPr>
            <p:spPr>
              <a:xfrm>
                <a:off x="325397" y="3275970"/>
                <a:ext cx="11286295" cy="892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𝑖𝑒𝑚</m:t>
                              </m:r>
                            </m:e>
                          </m:d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𝑖𝑒𝑚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𝑖𝑒𝑚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1D22F-9EB6-4A71-9D97-313DD90CC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97" y="3275970"/>
                <a:ext cx="11286295" cy="892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398CA97-61D2-4B10-8367-6ECCD1FA0453}"/>
              </a:ext>
            </a:extLst>
          </p:cNvPr>
          <p:cNvGrpSpPr/>
          <p:nvPr/>
        </p:nvGrpSpPr>
        <p:grpSpPr>
          <a:xfrm>
            <a:off x="9031146" y="4529759"/>
            <a:ext cx="2962734" cy="2092880"/>
            <a:chOff x="12194750" y="40607"/>
            <a:chExt cx="2962734" cy="20928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D0C47A-8E15-4060-A94E-99ACBAEAF3EC}"/>
                </a:ext>
              </a:extLst>
            </p:cNvPr>
            <p:cNvSpPr txBox="1"/>
            <p:nvPr/>
          </p:nvSpPr>
          <p:spPr>
            <a:xfrm>
              <a:off x="12194750" y="810048"/>
              <a:ext cx="29627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Metric </a:t>
              </a:r>
            </a:p>
            <a:p>
              <a:pPr algn="ctr"/>
              <a:r>
                <a:rPr lang="en-US" sz="4000" dirty="0"/>
                <a:t>Compatibility</a:t>
              </a:r>
              <a:endParaRPr lang="en-CA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2A95FE-A47D-40CE-A255-9C3BEF3A9C09}"/>
                    </a:ext>
                  </a:extLst>
                </p:cNvPr>
                <p:cNvSpPr txBox="1"/>
                <p:nvPr/>
              </p:nvSpPr>
              <p:spPr>
                <a:xfrm>
                  <a:off x="12652022" y="40607"/>
                  <a:ext cx="2048189" cy="76944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4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2A95FE-A47D-40CE-A255-9C3BEF3A9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52022" y="40607"/>
                  <a:ext cx="2048189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E83894-3A37-49BB-88E9-F78A0F1F9BD3}"/>
                  </a:ext>
                </a:extLst>
              </p:cNvPr>
              <p:cNvSpPr txBox="1"/>
              <p:nvPr/>
            </p:nvSpPr>
            <p:spPr>
              <a:xfrm>
                <a:off x="233957" y="602346"/>
                <a:ext cx="11524950" cy="2418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𝜌𝜎𝜇𝜈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𝜌𝜎𝛼𝜇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𝜌𝜎𝜈𝛼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𝜎𝜈</m:t>
                          </m:r>
                        </m:sup>
                      </m:sSup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𝜌𝜇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𝜌𝜎𝜇𝜈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𝜌𝜎𝛼𝜇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𝜌𝜎𝜈𝛼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𝜎𝜈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𝜎𝜇𝜈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𝜎𝛼𝜇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𝜌𝜎𝜈𝛼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E83894-3A37-49BB-88E9-F78A0F1F9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7" y="602346"/>
                <a:ext cx="11524950" cy="2418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D6CBAC-CBB5-42F1-B794-9AB9CB9CB5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240" y="1213920"/>
              <a:ext cx="8524800" cy="4217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D6CBAC-CBB5-42F1-B794-9AB9CB9CB5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880" y="1204560"/>
                <a:ext cx="8543520" cy="4236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5940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46">
        <p:fade/>
      </p:transition>
    </mc:Choice>
    <mc:Fallback xmlns="">
      <p:transition spd="med" advTm="861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41954-17B5-4D81-82D8-9CE45092CC0E}"/>
              </a:ext>
            </a:extLst>
          </p:cNvPr>
          <p:cNvSpPr txBox="1"/>
          <p:nvPr/>
        </p:nvSpPr>
        <p:spPr>
          <a:xfrm>
            <a:off x="130452" y="-45720"/>
            <a:ext cx="7835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Contracted Bianchi Identity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E19968-EE25-4C7D-B796-F9312BB9B843}"/>
                  </a:ext>
                </a:extLst>
              </p:cNvPr>
              <p:cNvSpPr txBox="1"/>
              <p:nvPr/>
            </p:nvSpPr>
            <p:spPr>
              <a:xfrm>
                <a:off x="233957" y="602346"/>
                <a:ext cx="11787522" cy="6592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𝜌𝜎𝜇𝜈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𝜌𝜎𝛼𝜇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𝜌𝜎𝜈𝛼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𝜎𝜈</m:t>
                          </m:r>
                        </m:sup>
                      </m:sSup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𝜌𝜇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𝜌𝜎𝜇𝜈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𝜌𝜎𝛼𝜇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𝜌𝜎𝜈𝛼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𝜎𝜈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𝜎𝜇𝜈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𝜎𝛼𝜇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𝜌𝜎𝜈𝛼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400" dirty="0"/>
              </a:p>
              <a:p>
                <a:r>
                  <a:rPr lang="en-US" sz="44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𝜎𝜈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𝜎𝜇𝜈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r>
                          <a:rPr lang="en-US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bSup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𝜌𝜇</m:t>
                            </m:r>
                          </m:sup>
                        </m:sSup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𝜈𝛼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  <a:p>
                <a:r>
                  <a:rPr lang="en-US" sz="440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𝜎𝜈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𝜎𝜈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𝜎𝛼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 −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𝜌𝜇</m:t>
                            </m:r>
                          </m:sup>
                        </m:sSup>
                        <m:sSub>
                          <m:sSubPr>
                            <m:ctrlPr>
                              <a:rPr lang="en-US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𝜎𝜌𝜈𝛼</m:t>
                            </m:r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b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b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bSup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r>
                  <a:rPr lang="en-US" sz="4400" dirty="0"/>
                  <a:t> 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Sup>
                          <m:sSub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b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−    </m:t>
                        </m:r>
                        <m:sSubSup>
                          <m:sSub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b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𝜌𝜇</m:t>
                            </m:r>
                          </m:sup>
                        </m:sSup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𝜌𝛼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b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 −    </m:t>
                          </m:r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b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sSubSup>
                            <m:sSub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E19968-EE25-4C7D-B796-F9312BB9B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7" y="602346"/>
                <a:ext cx="11787522" cy="6592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AB61CD-B505-4C35-9F29-EC8600761C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39960" y="1904760"/>
              <a:ext cx="9793440" cy="4159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AB61CD-B505-4C35-9F29-EC8600761C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320" y="1895400"/>
                <a:ext cx="9812160" cy="4178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31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29"/>
    </mc:Choice>
    <mc:Fallback xmlns="">
      <p:transition spd="slow" advTm="71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41954-17B5-4D81-82D8-9CE45092CC0E}"/>
              </a:ext>
            </a:extLst>
          </p:cNvPr>
          <p:cNvSpPr txBox="1"/>
          <p:nvPr/>
        </p:nvSpPr>
        <p:spPr>
          <a:xfrm>
            <a:off x="130452" y="-45720"/>
            <a:ext cx="7835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Contracted Bianchi Identity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E19968-EE25-4C7D-B796-F9312BB9B843}"/>
                  </a:ext>
                </a:extLst>
              </p:cNvPr>
              <p:cNvSpPr txBox="1"/>
              <p:nvPr/>
            </p:nvSpPr>
            <p:spPr>
              <a:xfrm>
                <a:off x="233957" y="602346"/>
                <a:ext cx="7353680" cy="629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r>
                  <a:rPr lang="en-US" sz="4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2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4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 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𝜈𝛼</m:t>
                        </m:r>
                      </m:sup>
                    </m:sSup>
                    <m:sSubSup>
                      <m:sSubSupPr>
                        <m:ctrlP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b>
                      <m:sSubPr>
                        <m:ctrlP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𝜈𝛼</m:t>
                        </m:r>
                      </m:sup>
                    </m:sSup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 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E19968-EE25-4C7D-B796-F9312BB9B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7" y="602346"/>
                <a:ext cx="7353680" cy="6296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54D7C2-9267-46AF-BA8E-244DDB1D96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440" y="691200"/>
              <a:ext cx="5373720" cy="5305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54D7C2-9267-46AF-BA8E-244DDB1D96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080" y="681840"/>
                <a:ext cx="5392440" cy="532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284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28"/>
    </mc:Choice>
    <mc:Fallback xmlns="">
      <p:transition spd="slow" advTm="60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41954-17B5-4D81-82D8-9CE45092CC0E}"/>
              </a:ext>
            </a:extLst>
          </p:cNvPr>
          <p:cNvSpPr txBox="1"/>
          <p:nvPr/>
        </p:nvSpPr>
        <p:spPr>
          <a:xfrm>
            <a:off x="130452" y="-45720"/>
            <a:ext cx="7835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Contracted Bianchi Identity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E19968-EE25-4C7D-B796-F9312BB9B843}"/>
                  </a:ext>
                </a:extLst>
              </p:cNvPr>
              <p:cNvSpPr txBox="1"/>
              <p:nvPr/>
            </p:nvSpPr>
            <p:spPr>
              <a:xfrm>
                <a:off x="233957" y="602346"/>
                <a:ext cx="7353680" cy="629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r>
                  <a:rPr lang="en-US" sz="44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2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4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 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𝜈𝛼</m:t>
                        </m:r>
                      </m:sup>
                    </m:sSup>
                    <m:sSubSup>
                      <m:sSubSupPr>
                        <m:ctrlP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b>
                      <m:sSubPr>
                        <m:ctrlP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𝜈𝛼</m:t>
                        </m:r>
                      </m:sup>
                    </m:sSup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 </m:t>
                    </m:r>
                    <m:sSubSup>
                      <m:sSub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AE19968-EE25-4C7D-B796-F9312BB9B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7" y="602346"/>
                <a:ext cx="7353680" cy="6296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81F388D-C7E2-4643-850B-83E850322DE7}"/>
              </a:ext>
            </a:extLst>
          </p:cNvPr>
          <p:cNvGrpSpPr/>
          <p:nvPr/>
        </p:nvGrpSpPr>
        <p:grpSpPr>
          <a:xfrm>
            <a:off x="8486740" y="4224013"/>
            <a:ext cx="2962734" cy="2207674"/>
            <a:chOff x="12124411" y="692818"/>
            <a:chExt cx="2962734" cy="22076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67D770-7BED-4377-A878-AF74BD72580C}"/>
                </a:ext>
              </a:extLst>
            </p:cNvPr>
            <p:cNvSpPr txBox="1"/>
            <p:nvPr/>
          </p:nvSpPr>
          <p:spPr>
            <a:xfrm>
              <a:off x="12124411" y="692818"/>
              <a:ext cx="29627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Metric </a:t>
              </a:r>
            </a:p>
            <a:p>
              <a:pPr algn="ctr"/>
              <a:r>
                <a:rPr lang="en-US" sz="4000" dirty="0"/>
                <a:t>Compatibility</a:t>
              </a:r>
              <a:endParaRPr lang="en-CA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DC13D5-8BCE-442D-84D4-C5EC4C042265}"/>
                    </a:ext>
                  </a:extLst>
                </p:cNvPr>
                <p:cNvSpPr txBox="1"/>
                <p:nvPr/>
              </p:nvSpPr>
              <p:spPr>
                <a:xfrm>
                  <a:off x="12571061" y="2131051"/>
                  <a:ext cx="2048189" cy="769441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4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DC13D5-8BCE-442D-84D4-C5EC4C04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1061" y="2131051"/>
                  <a:ext cx="2048189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54D7C2-9267-46AF-BA8E-244DDB1D96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440" y="691200"/>
              <a:ext cx="5373720" cy="5305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54D7C2-9267-46AF-BA8E-244DDB1D96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080" y="681840"/>
                <a:ext cx="5392440" cy="532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3140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628">
        <p:fade/>
      </p:transition>
    </mc:Choice>
    <mc:Fallback xmlns="">
      <p:transition spd="med" advTm="606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369587-C586-49C3-86E1-458CD63674F7}"/>
                  </a:ext>
                </a:extLst>
              </p:cNvPr>
              <p:cNvSpPr txBox="1"/>
              <p:nvPr/>
            </p:nvSpPr>
            <p:spPr>
              <a:xfrm>
                <a:off x="185530" y="371061"/>
                <a:ext cx="11702627" cy="632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u="sng" dirty="0"/>
                  <a:t>Relativity 107a/b</a:t>
                </a:r>
                <a:r>
                  <a:rPr lang="en-GB" sz="3600" dirty="0"/>
                  <a:t>: Equivalence Principle</a:t>
                </a:r>
                <a:endParaRPr lang="en-CA" sz="3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Gravity = curvature of spacetime manifold</a:t>
                </a:r>
              </a:p>
              <a:p>
                <a:endParaRPr lang="en-GB" sz="3600" u="sng" dirty="0"/>
              </a:p>
              <a:p>
                <a:r>
                  <a:rPr lang="en-GB" sz="3600" u="sng" dirty="0"/>
                  <a:t>Relativity 107c</a:t>
                </a:r>
                <a:r>
                  <a:rPr lang="en-GB" sz="3600" dirty="0"/>
                  <a:t>: Ricci Curvature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3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4x4 tensor that measures curvature of spacetime</a:t>
                </a:r>
              </a:p>
              <a:p>
                <a:endParaRPr lang="en-CA" sz="3600" dirty="0"/>
              </a:p>
              <a:p>
                <a:r>
                  <a:rPr lang="en-CA" sz="3600" u="sng" dirty="0"/>
                  <a:t>Relativity 107d</a:t>
                </a:r>
                <a:r>
                  <a:rPr lang="en-CA" sz="3600" dirty="0"/>
                  <a:t>: Newton-</a:t>
                </a:r>
                <a:r>
                  <a:rPr lang="en-CA" sz="3600" dirty="0" err="1"/>
                  <a:t>Cartan</a:t>
                </a:r>
                <a:r>
                  <a:rPr lang="en-CA" sz="3600" dirty="0"/>
                  <a:t> Theory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36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endParaRPr lang="en-CA" sz="3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Newtonian Gravity reformulated using curved spacetime</a:t>
                </a:r>
              </a:p>
              <a:p>
                <a:endParaRPr lang="en-CA" sz="3600" dirty="0"/>
              </a:p>
              <a:p>
                <a:r>
                  <a:rPr lang="en-CA" sz="3600" u="sng" dirty="0"/>
                  <a:t>Relativity 107e</a:t>
                </a:r>
                <a:r>
                  <a:rPr lang="en-CA" sz="3600" dirty="0"/>
                  <a:t>: Energy-Momentum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3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Generalize mass density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</m:oMath>
                </a14:m>
                <a:r>
                  <a:rPr lang="en-CA" sz="3600" dirty="0">
                    <a:solidFill>
                      <a:srgbClr val="0070C0"/>
                    </a:solidFill>
                  </a:rPr>
                  <a:t> </a:t>
                </a:r>
                <a:r>
                  <a:rPr lang="en-CA" sz="3600" dirty="0"/>
                  <a:t>to a 4x4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369587-C586-49C3-86E1-458CD6367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30" y="371061"/>
                <a:ext cx="11702627" cy="6320000"/>
              </a:xfrm>
              <a:prstGeom prst="rect">
                <a:avLst/>
              </a:prstGeom>
              <a:blipFill>
                <a:blip r:embed="rId3"/>
                <a:stretch>
                  <a:fillRect l="-1563" t="-1543" b="-21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FFEE3C-ED01-4A60-9D67-6BE8C90FD5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46091" y="6570360"/>
              <a:ext cx="1953000" cy="137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FFEE3C-ED01-4A60-9D67-6BE8C90FD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6731" y="6561000"/>
                <a:ext cx="1971720" cy="156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463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481">
        <p:fade/>
      </p:transition>
    </mc:Choice>
    <mc:Fallback xmlns="">
      <p:transition spd="med" advTm="404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041954-17B5-4D81-82D8-9CE45092CC0E}"/>
              </a:ext>
            </a:extLst>
          </p:cNvPr>
          <p:cNvSpPr txBox="1"/>
          <p:nvPr/>
        </p:nvSpPr>
        <p:spPr>
          <a:xfrm>
            <a:off x="6632541" y="1416599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Contracted Bianchi Identity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1F388D-C7E2-4643-850B-83E850322DE7}"/>
              </a:ext>
            </a:extLst>
          </p:cNvPr>
          <p:cNvGrpSpPr/>
          <p:nvPr/>
        </p:nvGrpSpPr>
        <p:grpSpPr>
          <a:xfrm>
            <a:off x="6403943" y="3588316"/>
            <a:ext cx="5673757" cy="1261884"/>
            <a:chOff x="12571061" y="1903879"/>
            <a:chExt cx="5673757" cy="12618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67D770-7BED-4377-A878-AF74BD72580C}"/>
                </a:ext>
              </a:extLst>
            </p:cNvPr>
            <p:cNvSpPr txBox="1"/>
            <p:nvPr/>
          </p:nvSpPr>
          <p:spPr>
            <a:xfrm>
              <a:off x="15560557" y="1903879"/>
              <a:ext cx="2684261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Metric </a:t>
              </a:r>
            </a:p>
            <a:p>
              <a:pPr algn="ctr"/>
              <a:r>
                <a:rPr lang="en-US" sz="3600" dirty="0"/>
                <a:t>Compatibility</a:t>
              </a:r>
              <a:endParaRPr lang="en-CA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DC13D5-8BCE-442D-84D4-C5EC4C042265}"/>
                    </a:ext>
                  </a:extLst>
                </p:cNvPr>
                <p:cNvSpPr txBox="1"/>
                <p:nvPr/>
              </p:nvSpPr>
              <p:spPr>
                <a:xfrm>
                  <a:off x="12571061" y="2131051"/>
                  <a:ext cx="2891176" cy="769441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4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DC13D5-8BCE-442D-84D4-C5EC4C04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1061" y="2131051"/>
                  <a:ext cx="2891176" cy="7694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426695-829C-4277-9276-2A987571CB68}"/>
                  </a:ext>
                </a:extLst>
              </p:cNvPr>
              <p:cNvSpPr txBox="1"/>
              <p:nvPr/>
            </p:nvSpPr>
            <p:spPr>
              <a:xfrm>
                <a:off x="374717" y="5113906"/>
                <a:ext cx="5416483" cy="1048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    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b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426695-829C-4277-9276-2A987571C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7" y="5113906"/>
                <a:ext cx="5416483" cy="104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87D7F-8A30-44DE-931F-F2CF45AB48A5}"/>
                  </a:ext>
                </a:extLst>
              </p:cNvPr>
              <p:cNvSpPr txBox="1"/>
              <p:nvPr/>
            </p:nvSpPr>
            <p:spPr>
              <a:xfrm>
                <a:off x="282852" y="1602547"/>
                <a:ext cx="6308448" cy="11977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87D7F-8A30-44DE-931F-F2CF45AB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2" y="1602547"/>
                <a:ext cx="6308448" cy="1197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83BB29-9CA0-420A-A443-4FFC22600E7B}"/>
                  </a:ext>
                </a:extLst>
              </p:cNvPr>
              <p:cNvSpPr txBox="1"/>
              <p:nvPr/>
            </p:nvSpPr>
            <p:spPr>
              <a:xfrm>
                <a:off x="6096000" y="-1638591"/>
                <a:ext cx="5416483" cy="1048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    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b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83BB29-9CA0-420A-A443-4FFC22600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-1638591"/>
                <a:ext cx="5416483" cy="104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31449-D926-4CEC-8465-A71EA15FF31E}"/>
                  </a:ext>
                </a:extLst>
              </p:cNvPr>
              <p:cNvSpPr txBox="1"/>
              <p:nvPr/>
            </p:nvSpPr>
            <p:spPr>
              <a:xfrm>
                <a:off x="282852" y="2831088"/>
                <a:ext cx="5813148" cy="203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A31449-D926-4CEC-8465-A71EA15FF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2" y="2831088"/>
                <a:ext cx="5813148" cy="20366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913278-8D79-4BF3-B90C-840E4180FD32}"/>
                  </a:ext>
                </a:extLst>
              </p:cNvPr>
              <p:cNvSpPr txBox="1"/>
              <p:nvPr/>
            </p:nvSpPr>
            <p:spPr>
              <a:xfrm>
                <a:off x="142977" y="57150"/>
                <a:ext cx="5416483" cy="1048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      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b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913278-8D79-4BF3-B90C-840E418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77" y="57150"/>
                <a:ext cx="5416483" cy="1048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1FFF1C-4DB8-4412-9C2B-0CE266401E47}"/>
              </a:ext>
            </a:extLst>
          </p:cNvPr>
          <p:cNvCxnSpPr>
            <a:cxnSpLocks/>
          </p:cNvCxnSpPr>
          <p:nvPr/>
        </p:nvCxnSpPr>
        <p:spPr>
          <a:xfrm>
            <a:off x="0" y="121987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85AFE34-5F04-458B-890E-F3222B9131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4760" y="3673440"/>
              <a:ext cx="4115520" cy="2575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85AFE34-5F04-458B-890E-F3222B9131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400" y="3664080"/>
                <a:ext cx="4134240" cy="2593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738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02"/>
    </mc:Choice>
    <mc:Fallback xmlns="">
      <p:transition spd="slow" advTm="29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 animBg="1"/>
      <p:bldP spid="1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A82467-BFC6-4AB2-BDDA-D5041AB4973B}"/>
                  </a:ext>
                </a:extLst>
              </p:cNvPr>
              <p:cNvSpPr txBox="1"/>
              <p:nvPr/>
            </p:nvSpPr>
            <p:spPr>
              <a:xfrm>
                <a:off x="190500" y="312478"/>
                <a:ext cx="8947292" cy="16123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A82467-BFC6-4AB2-BDDA-D5041AB49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12478"/>
                <a:ext cx="8947292" cy="161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B72D1-E3BD-483D-8005-F69ABA47F50E}"/>
                  </a:ext>
                </a:extLst>
              </p:cNvPr>
              <p:cNvSpPr txBox="1"/>
              <p:nvPr/>
            </p:nvSpPr>
            <p:spPr>
              <a:xfrm>
                <a:off x="304801" y="3157279"/>
                <a:ext cx="11677649" cy="1656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72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B72D1-E3BD-483D-8005-F69ABA47F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3157279"/>
                <a:ext cx="11677649" cy="1656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B1A984-80AB-4E44-88C6-483FBBD63AE0}"/>
                  </a:ext>
                </a:extLst>
              </p:cNvPr>
              <p:cNvSpPr txBox="1"/>
              <p:nvPr/>
            </p:nvSpPr>
            <p:spPr>
              <a:xfrm>
                <a:off x="7629938" y="5488265"/>
                <a:ext cx="4133024" cy="11896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B1A984-80AB-4E44-88C6-483FBBD6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938" y="5488265"/>
                <a:ext cx="4133024" cy="1189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A4CC4F-DBF9-4769-BE7E-29CBEF5BDC8A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9696450" y="4485615"/>
            <a:ext cx="928068" cy="10026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980F6C-9676-47C5-8F46-965E81380C02}"/>
                  </a:ext>
                </a:extLst>
              </p:cNvPr>
              <p:cNvSpPr txBox="1"/>
              <p:nvPr/>
            </p:nvSpPr>
            <p:spPr>
              <a:xfrm>
                <a:off x="1567482" y="5421355"/>
                <a:ext cx="5276850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6600" b="0" i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980F6C-9676-47C5-8F46-965E81380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82" y="5421355"/>
                <a:ext cx="5276850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5327B5-B893-4A1E-89A6-FABE76A86C15}"/>
              </a:ext>
            </a:extLst>
          </p:cNvPr>
          <p:cNvCxnSpPr>
            <a:cxnSpLocks/>
          </p:cNvCxnSpPr>
          <p:nvPr/>
        </p:nvCxnSpPr>
        <p:spPr>
          <a:xfrm flipV="1">
            <a:off x="5886450" y="4485615"/>
            <a:ext cx="957882" cy="9357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D5B9CDA-F9CE-4502-BAE1-EFA2A3090A9D}"/>
              </a:ext>
            </a:extLst>
          </p:cNvPr>
          <p:cNvGrpSpPr/>
          <p:nvPr/>
        </p:nvGrpSpPr>
        <p:grpSpPr>
          <a:xfrm>
            <a:off x="371479" y="1924842"/>
            <a:ext cx="5229224" cy="1307105"/>
            <a:chOff x="371479" y="1924842"/>
            <a:chExt cx="5229224" cy="130710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DB3B71-5B05-408B-A285-98A15B4BE6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090" y="1924842"/>
              <a:ext cx="490430" cy="73799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090AED2B-CF66-4AA8-82F9-D4FEDC4709D6}"/>
                </a:ext>
              </a:extLst>
            </p:cNvPr>
            <p:cNvSpPr/>
            <p:nvPr/>
          </p:nvSpPr>
          <p:spPr>
            <a:xfrm rot="16200000">
              <a:off x="2843216" y="474460"/>
              <a:ext cx="285750" cy="522922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364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9"/>
    </mc:Choice>
    <mc:Fallback xmlns="">
      <p:transition spd="slow" advTm="10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/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</a:t>
                </a:r>
                <a:r>
                  <a:rPr lang="en-GB" sz="4000" dirty="0"/>
                  <a:t>(Metric Compatibility)</a:t>
                </a:r>
                <a:endParaRPr lang="en-GB" sz="4800" dirty="0"/>
              </a:p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 </a:t>
                </a:r>
                <a:r>
                  <a:rPr lang="en-GB" sz="4000" dirty="0"/>
                  <a:t>(Contracted Bianchi Identity)</a:t>
                </a:r>
              </a:p>
              <a:p>
                <a:pPr marL="742950" indent="-742950">
                  <a:spcAft>
                    <a:spcPts val="1200"/>
                  </a:spcAft>
                  <a:buAutoNum type="arabicPeriod"/>
                </a:pPr>
                <a:r>
                  <a:rPr lang="en-GB" sz="4800" dirty="0"/>
                  <a:t>Derive proportionality constant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800" dirty="0"/>
                  <a:t>  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blipFill>
                <a:blip r:embed="rId2"/>
                <a:stretch>
                  <a:fillRect l="-2376" t="-4591" b="-47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/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508EC5-A3D8-4AEC-926F-3254EF75A67E}"/>
              </a:ext>
            </a:extLst>
          </p:cNvPr>
          <p:cNvSpPr txBox="1"/>
          <p:nvPr/>
        </p:nvSpPr>
        <p:spPr>
          <a:xfrm>
            <a:off x="434126" y="207386"/>
            <a:ext cx="756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Einstein Field Equations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C6B968-F5E4-4A94-A479-4BA452CCC5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200" y="1400040"/>
              <a:ext cx="11860560" cy="5364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C6B968-F5E4-4A94-A479-4BA452CCC5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840" y="1390680"/>
                <a:ext cx="11879280" cy="53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5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98"/>
    </mc:Choice>
    <mc:Fallback xmlns="">
      <p:transition spd="slow" advTm="13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9A98C-339B-4A7F-86B2-D14C1E36C864}"/>
                  </a:ext>
                </a:extLst>
              </p:cNvPr>
              <p:cNvSpPr txBox="1"/>
              <p:nvPr/>
            </p:nvSpPr>
            <p:spPr>
              <a:xfrm>
                <a:off x="-12922" y="947677"/>
                <a:ext cx="903256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9A98C-339B-4A7F-86B2-D14C1E36C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22" y="947677"/>
                <a:ext cx="9032565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FCBE2-7DE1-4E0A-8914-3E43DCA16437}"/>
                  </a:ext>
                </a:extLst>
              </p:cNvPr>
              <p:cNvSpPr txBox="1"/>
              <p:nvPr/>
            </p:nvSpPr>
            <p:spPr>
              <a:xfrm>
                <a:off x="7719634" y="2482377"/>
                <a:ext cx="4372258" cy="1671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720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FCBE2-7DE1-4E0A-8914-3E43DCA16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34" y="2482377"/>
                <a:ext cx="4372258" cy="1671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D8D00-2EB1-4233-94C2-D39DA782C2EA}"/>
                  </a:ext>
                </a:extLst>
              </p:cNvPr>
              <p:cNvSpPr txBox="1"/>
              <p:nvPr/>
            </p:nvSpPr>
            <p:spPr>
              <a:xfrm>
                <a:off x="2367934" y="5402491"/>
                <a:ext cx="62635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= 4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D8D00-2EB1-4233-94C2-D39DA782C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934" y="5402491"/>
                <a:ext cx="626352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0945E75-BBA2-4ED1-9572-5829F684C6D1}"/>
              </a:ext>
            </a:extLst>
          </p:cNvPr>
          <p:cNvGrpSpPr/>
          <p:nvPr/>
        </p:nvGrpSpPr>
        <p:grpSpPr>
          <a:xfrm>
            <a:off x="409108" y="2171701"/>
            <a:ext cx="7053576" cy="3491680"/>
            <a:chOff x="975917" y="819071"/>
            <a:chExt cx="7053576" cy="3491680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83B1116-0886-44C9-8E6E-120E30B18341}"/>
                </a:ext>
              </a:extLst>
            </p:cNvPr>
            <p:cNvSpPr/>
            <p:nvPr/>
          </p:nvSpPr>
          <p:spPr>
            <a:xfrm>
              <a:off x="5648630" y="819071"/>
              <a:ext cx="1327355" cy="3491680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8DAAF1-E0B2-4A06-AEF7-628AA4E50454}"/>
                </a:ext>
              </a:extLst>
            </p:cNvPr>
            <p:cNvSpPr txBox="1"/>
            <p:nvPr/>
          </p:nvSpPr>
          <p:spPr>
            <a:xfrm>
              <a:off x="975917" y="1180915"/>
              <a:ext cx="7053576" cy="224676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857250" indent="-857250" algn="ctr">
                <a:buFont typeface="Arial" panose="020B0604020202020204" pitchFamily="34" charset="0"/>
                <a:buChar char="•"/>
              </a:pPr>
              <a:r>
                <a:rPr lang="en-GB" sz="4800" dirty="0"/>
                <a:t>Low velocity limit</a:t>
              </a:r>
            </a:p>
            <a:p>
              <a:pPr marL="857250" indent="-857250" algn="ctr">
                <a:buFont typeface="Arial" panose="020B0604020202020204" pitchFamily="34" charset="0"/>
                <a:buChar char="•"/>
              </a:pPr>
              <a:r>
                <a:rPr lang="en-GB" sz="4800" dirty="0"/>
                <a:t>Weak gravity limit</a:t>
              </a:r>
            </a:p>
            <a:p>
              <a:pPr marL="857250" indent="-857250" algn="ctr">
                <a:buFont typeface="Arial" panose="020B0604020202020204" pitchFamily="34" charset="0"/>
                <a:buChar char="•"/>
              </a:pPr>
              <a:r>
                <a:rPr lang="en-GB" sz="4400" dirty="0"/>
                <a:t>Time-independent metric</a:t>
              </a:r>
              <a:endParaRPr lang="en-CA" sz="4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68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5"/>
    </mc:Choice>
    <mc:Fallback xmlns="">
      <p:transition spd="slow" advTm="12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9C2938-89BC-4CBC-8342-5747A65D7DB9}"/>
                  </a:ext>
                </a:extLst>
              </p:cNvPr>
              <p:cNvSpPr txBox="1"/>
              <p:nvPr/>
            </p:nvSpPr>
            <p:spPr>
              <a:xfrm>
                <a:off x="283265" y="-43972"/>
                <a:ext cx="8232085" cy="580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Low-velocity limit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b="0" dirty="0"/>
                  <a:t>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en-GB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b="0" dirty="0"/>
                  <a:t>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𝛾𝜏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GB" sz="4000" dirty="0"/>
              </a:p>
              <a:p>
                <a:endParaRPr lang="en-GB" sz="4000" dirty="0"/>
              </a:p>
              <a:p>
                <a:r>
                  <a:rPr lang="en-GB" sz="4000" dirty="0"/>
                  <a:t>Weak gravity limit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  </a:t>
                </a:r>
                <a:endParaRPr lang="en-CA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+1,−1,−1,−1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9C2938-89BC-4CBC-8342-5747A65D7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5" y="-43972"/>
                <a:ext cx="8232085" cy="5805948"/>
              </a:xfrm>
              <a:prstGeom prst="rect">
                <a:avLst/>
              </a:prstGeom>
              <a:blipFill>
                <a:blip r:embed="rId3"/>
                <a:stretch>
                  <a:fillRect l="-2591" t="-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891D8-A99C-4F08-85D3-84A91DB973FD}"/>
                  </a:ext>
                </a:extLst>
              </p:cNvPr>
              <p:cNvSpPr txBox="1"/>
              <p:nvPr/>
            </p:nvSpPr>
            <p:spPr>
              <a:xfrm>
                <a:off x="5657851" y="574908"/>
                <a:ext cx="6250884" cy="2656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891D8-A99C-4F08-85D3-84A91DB97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1" y="574908"/>
                <a:ext cx="6250884" cy="2656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B8E98C-C2BC-438C-B45C-FF250089EB11}"/>
                  </a:ext>
                </a:extLst>
              </p:cNvPr>
              <p:cNvSpPr txBox="1"/>
              <p:nvPr/>
            </p:nvSpPr>
            <p:spPr>
              <a:xfrm>
                <a:off x="165277" y="6009511"/>
                <a:ext cx="9126205" cy="757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Time-independence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B8E98C-C2BC-438C-B45C-FF250089E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7" y="6009511"/>
                <a:ext cx="9126205" cy="757387"/>
              </a:xfrm>
              <a:prstGeom prst="rect">
                <a:avLst/>
              </a:prstGeom>
              <a:blipFill>
                <a:blip r:embed="rId5"/>
                <a:stretch>
                  <a:fillRect l="-2338" t="-12903" b="-290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3F982E-058A-4946-8430-1AAED73BF920}"/>
                  </a:ext>
                </a:extLst>
              </p:cNvPr>
              <p:cNvSpPr txBox="1"/>
              <p:nvPr/>
            </p:nvSpPr>
            <p:spPr>
              <a:xfrm>
                <a:off x="9335770" y="4653980"/>
                <a:ext cx="2572965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6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3F982E-058A-4946-8430-1AAED73BF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770" y="4653980"/>
                <a:ext cx="2572965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CC54BB-795F-41E0-893D-C666ED966A06}"/>
                  </a:ext>
                </a:extLst>
              </p:cNvPr>
              <p:cNvSpPr txBox="1"/>
              <p:nvPr/>
            </p:nvSpPr>
            <p:spPr>
              <a:xfrm>
                <a:off x="9260117" y="5993504"/>
                <a:ext cx="2931883" cy="757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CC54BB-795F-41E0-893D-C666ED966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117" y="5993504"/>
                <a:ext cx="2931883" cy="757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FB2C28-B965-4B1B-AE97-50BFB2AE62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9120" y="575280"/>
              <a:ext cx="9107640" cy="6160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FB2C28-B965-4B1B-AE97-50BFB2AE62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9760" y="565920"/>
                <a:ext cx="9126360" cy="6179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223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32"/>
    </mc:Choice>
    <mc:Fallback xmlns="">
      <p:transition spd="slow" advTm="70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9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0A98A-728A-4712-84D8-49682F2DA9E1}"/>
                  </a:ext>
                </a:extLst>
              </p:cNvPr>
              <p:cNvSpPr txBox="1"/>
              <p:nvPr/>
            </p:nvSpPr>
            <p:spPr>
              <a:xfrm>
                <a:off x="149915" y="222041"/>
                <a:ext cx="10060885" cy="823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Weak gravity limit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0A98A-728A-4712-84D8-49682F2DA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15" y="222041"/>
                <a:ext cx="10060885" cy="823880"/>
              </a:xfrm>
              <a:prstGeom prst="rect">
                <a:avLst/>
              </a:prstGeom>
              <a:blipFill>
                <a:blip r:embed="rId3"/>
                <a:stretch>
                  <a:fillRect l="-2485" t="-13971" b="-27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F4EA2C-59A3-43B5-8B09-941CF54B76BE}"/>
              </a:ext>
            </a:extLst>
          </p:cNvPr>
          <p:cNvSpPr txBox="1"/>
          <p:nvPr/>
        </p:nvSpPr>
        <p:spPr>
          <a:xfrm>
            <a:off x="803412" y="1451216"/>
            <a:ext cx="3842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When doing </a:t>
            </a:r>
          </a:p>
          <a:p>
            <a:pPr algn="ctr"/>
            <a:r>
              <a:rPr lang="en-GB" sz="4800" dirty="0"/>
              <a:t>summations</a:t>
            </a:r>
            <a:endParaRPr lang="en-CA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DEEB-461D-42E3-9B8F-2931B5A03405}"/>
              </a:ext>
            </a:extLst>
          </p:cNvPr>
          <p:cNvSpPr txBox="1"/>
          <p:nvPr/>
        </p:nvSpPr>
        <p:spPr>
          <a:xfrm>
            <a:off x="7190131" y="1448053"/>
            <a:ext cx="3526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When taking derivatives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57CD2-5608-4D19-AC56-71F721A2F8B1}"/>
                  </a:ext>
                </a:extLst>
              </p:cNvPr>
              <p:cNvSpPr txBox="1"/>
              <p:nvPr/>
            </p:nvSpPr>
            <p:spPr>
              <a:xfrm>
                <a:off x="435664" y="3232919"/>
                <a:ext cx="566033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>
                    <a:solidFill>
                      <a:srgbClr val="FF6600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𝜇𝛼</m:t>
                        </m:r>
                      </m:sup>
                    </m:sSup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𝛼𝜈</m:t>
                        </m:r>
                      </m:sub>
                    </m:sSub>
                  </m:oMath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p>
                      </m:sSup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8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𝜇𝛼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𝛼𝜈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𝜇𝛼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𝛼𝜈</m:t>
                        </m:r>
                      </m:sub>
                    </m:sSub>
                  </m:oMath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p>
                      </m:sSup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57CD2-5608-4D19-AC56-71F721A2F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64" y="3232919"/>
                <a:ext cx="5660336" cy="3046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FA5E1-4088-4E42-8D52-D93E42D98FE3}"/>
                  </a:ext>
                </a:extLst>
              </p:cNvPr>
              <p:cNvSpPr txBox="1"/>
              <p:nvPr/>
            </p:nvSpPr>
            <p:spPr>
              <a:xfrm>
                <a:off x="9372600" y="249104"/>
                <a:ext cx="2819400" cy="80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FA5E1-4088-4E42-8D52-D93E42D98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249104"/>
                <a:ext cx="2819400" cy="80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92AE3-DFD5-4108-891F-24FE7124953A}"/>
                  </a:ext>
                </a:extLst>
              </p:cNvPr>
              <p:cNvSpPr txBox="1"/>
              <p:nvPr/>
            </p:nvSpPr>
            <p:spPr>
              <a:xfrm>
                <a:off x="7037732" y="3284538"/>
                <a:ext cx="4954243" cy="3337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>
                    <a:solidFill>
                      <a:srgbClr val="FF660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≈0+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92AE3-DFD5-4108-891F-24FE71249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732" y="3284538"/>
                <a:ext cx="4954243" cy="3337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713D4-8D77-4A1F-B046-6095D7796782}"/>
              </a:ext>
            </a:extLst>
          </p:cNvPr>
          <p:cNvCxnSpPr/>
          <p:nvPr/>
        </p:nvCxnSpPr>
        <p:spPr>
          <a:xfrm>
            <a:off x="0" y="127926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ED04E6-6577-413F-A6A3-C898EE0A1490}"/>
              </a:ext>
            </a:extLst>
          </p:cNvPr>
          <p:cNvCxnSpPr>
            <a:cxnSpLocks/>
          </p:cNvCxnSpPr>
          <p:nvPr/>
        </p:nvCxnSpPr>
        <p:spPr>
          <a:xfrm flipV="1">
            <a:off x="6115050" y="1279269"/>
            <a:ext cx="0" cy="557873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90D0A1E-B88E-4550-81D0-E9F5DB3B32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1640" y="4603320"/>
              <a:ext cx="9275400" cy="198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90D0A1E-B88E-4550-81D0-E9F5DB3B32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2280" y="4593960"/>
                <a:ext cx="9294120" cy="200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00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6"/>
    </mc:Choice>
    <mc:Fallback xmlns="">
      <p:transition spd="slow" advTm="2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  <p:bldP spid="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5A1D4E-5453-456E-B340-3E43614E3BEF}"/>
                  </a:ext>
                </a:extLst>
              </p:cNvPr>
              <p:cNvSpPr txBox="1"/>
              <p:nvPr/>
            </p:nvSpPr>
            <p:spPr>
              <a:xfrm>
                <a:off x="257175" y="0"/>
                <a:ext cx="11677649" cy="1656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7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p>
                      <m:sSup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5A1D4E-5453-456E-B340-3E43614E3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0"/>
                <a:ext cx="11677649" cy="1656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8E063B-9009-4195-A812-220D58F215E2}"/>
                  </a:ext>
                </a:extLst>
              </p:cNvPr>
              <p:cNvSpPr txBox="1"/>
              <p:nvPr/>
            </p:nvSpPr>
            <p:spPr>
              <a:xfrm>
                <a:off x="461961" y="1943911"/>
                <a:ext cx="11268076" cy="334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𝑑𝑢𝑠𝑡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GB" sz="44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5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5400" b="0" i="0" dirty="0">
                    <a:solidFill>
                      <a:srgbClr val="FF3399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339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8E063B-9009-4195-A812-220D58F21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61" y="1943911"/>
                <a:ext cx="11268076" cy="33484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A6C864-D7A4-44DD-97CA-154328933DE4}"/>
                  </a:ext>
                </a:extLst>
              </p:cNvPr>
              <p:cNvSpPr txBox="1"/>
              <p:nvPr/>
            </p:nvSpPr>
            <p:spPr>
              <a:xfrm>
                <a:off x="881061" y="5639263"/>
                <a:ext cx="982504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b="0" dirty="0"/>
                  <a:t>;    all other</a:t>
                </a:r>
                <a:r>
                  <a:rPr lang="en-GB" sz="60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A6C864-D7A4-44DD-97CA-154328933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61" y="5639263"/>
                <a:ext cx="9825040" cy="1015663"/>
              </a:xfrm>
              <a:prstGeom prst="rect">
                <a:avLst/>
              </a:prstGeom>
              <a:blipFill>
                <a:blip r:embed="rId5"/>
                <a:stretch>
                  <a:fillRect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F39DC1F-414A-415B-8FA1-8BB3438F55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4120" y="2728080"/>
              <a:ext cx="9812880" cy="4054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F39DC1F-414A-415B-8FA1-8BB3438F55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760" y="2718720"/>
                <a:ext cx="9831600" cy="4073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876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59"/>
    </mc:Choice>
    <mc:Fallback xmlns="">
      <p:transition spd="slow" advTm="22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2633A9-CCCB-4DA6-AB9A-733733EFB0CC}"/>
                  </a:ext>
                </a:extLst>
              </p:cNvPr>
              <p:cNvSpPr txBox="1"/>
              <p:nvPr/>
            </p:nvSpPr>
            <p:spPr>
              <a:xfrm>
                <a:off x="366711" y="248113"/>
                <a:ext cx="3729039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2633A9-CCCB-4DA6-AB9A-733733EFB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1" y="248113"/>
                <a:ext cx="3729039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71C48-0526-4D60-AED6-3EF2FBE54BCA}"/>
                  </a:ext>
                </a:extLst>
              </p:cNvPr>
              <p:cNvSpPr txBox="1"/>
              <p:nvPr/>
            </p:nvSpPr>
            <p:spPr>
              <a:xfrm>
                <a:off x="5048250" y="147445"/>
                <a:ext cx="5976940" cy="2232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𝛽𝜈</m:t>
                          </m:r>
                        </m:sub>
                      </m:sSub>
                    </m:oMath>
                  </m:oMathPara>
                </a14:m>
                <a:endParaRPr lang="en-GB" sz="6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  <m:sSub>
                      <m:sSubPr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𝛼𝜇</m:t>
                        </m:r>
                      </m:sub>
                    </m:sSub>
                    <m:sSub>
                      <m:sSubPr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𝛽𝜈</m:t>
                        </m:r>
                      </m:sub>
                    </m:sSub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D71C48-0526-4D60-AED6-3EF2FBE54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0" y="147445"/>
                <a:ext cx="5976940" cy="223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FB5276-9DE6-4EAB-9436-71721863D01F}"/>
                  </a:ext>
                </a:extLst>
              </p:cNvPr>
              <p:cNvSpPr txBox="1"/>
              <p:nvPr/>
            </p:nvSpPr>
            <p:spPr>
              <a:xfrm>
                <a:off x="5048250" y="2824235"/>
                <a:ext cx="6777039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sSub>
                      <m:sSubPr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sSub>
                      <m:sSubPr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</m:oMath>
                  </m:oMathPara>
                </a14:m>
                <a:endParaRPr lang="en-GB" sz="60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en-GB" sz="6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m:rPr>
                              <m:brk m:alnAt="7"/>
                            </m:rP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FB5276-9DE6-4EAB-9436-71721863D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0" y="2824235"/>
                <a:ext cx="6777039" cy="3785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4D2D60-1262-4928-A295-076980003807}"/>
                  </a:ext>
                </a:extLst>
              </p:cNvPr>
              <p:cNvSpPr txBox="1"/>
              <p:nvPr/>
            </p:nvSpPr>
            <p:spPr>
              <a:xfrm>
                <a:off x="452435" y="5325106"/>
                <a:ext cx="3557590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4D2D60-1262-4928-A295-076980003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5" y="5325106"/>
                <a:ext cx="355759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3FA37-9B11-4BE9-9FAD-E2FA9B3EF780}"/>
                  </a:ext>
                </a:extLst>
              </p:cNvPr>
              <p:cNvSpPr txBox="1"/>
              <p:nvPr/>
            </p:nvSpPr>
            <p:spPr>
              <a:xfrm>
                <a:off x="138111" y="1301876"/>
                <a:ext cx="416718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b="0" dirty="0"/>
                  <a:t>all other</a:t>
                </a:r>
                <a:r>
                  <a:rPr lang="en-GB" sz="44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3FA37-9B11-4BE9-9FAD-E2FA9B3EF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1" y="1301876"/>
                <a:ext cx="4167189" cy="769441"/>
              </a:xfrm>
              <a:prstGeom prst="rect">
                <a:avLst/>
              </a:prstGeom>
              <a:blipFill>
                <a:blip r:embed="rId7"/>
                <a:stretch>
                  <a:fillRect l="-6003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796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1"/>
    </mc:Choice>
    <mc:Fallback xmlns="">
      <p:transition spd="slow" advTm="15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1EB7E-C2FF-426A-977E-8C732BE50747}"/>
                  </a:ext>
                </a:extLst>
              </p:cNvPr>
              <p:cNvSpPr txBox="1"/>
              <p:nvPr/>
            </p:nvSpPr>
            <p:spPr>
              <a:xfrm>
                <a:off x="309561" y="57150"/>
                <a:ext cx="9825040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b="0" dirty="0"/>
                  <a:t>;    all other</a:t>
                </a:r>
                <a:r>
                  <a:rPr lang="en-GB" sz="60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1EB7E-C2FF-426A-977E-8C732BE5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1" y="57150"/>
                <a:ext cx="9825040" cy="1089914"/>
              </a:xfrm>
              <a:prstGeom prst="rect">
                <a:avLst/>
              </a:prstGeom>
              <a:blipFill>
                <a:blip r:embed="rId3"/>
                <a:stretch>
                  <a:fillRect t="-15084" b="-318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BBA042-D8F9-4DDE-B11A-EE08AA7531EC}"/>
                  </a:ext>
                </a:extLst>
              </p:cNvPr>
              <p:cNvSpPr txBox="1"/>
              <p:nvPr/>
            </p:nvSpPr>
            <p:spPr>
              <a:xfrm>
                <a:off x="300420" y="1369780"/>
                <a:ext cx="5814629" cy="1135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BBA042-D8F9-4DDE-B11A-EE08AA753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0" y="1369780"/>
                <a:ext cx="5814629" cy="1135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AB78D-126E-4330-B641-B8E8580B09B9}"/>
                  </a:ext>
                </a:extLst>
              </p:cNvPr>
              <p:cNvSpPr txBox="1"/>
              <p:nvPr/>
            </p:nvSpPr>
            <p:spPr>
              <a:xfrm>
                <a:off x="300421" y="3625081"/>
                <a:ext cx="5295899" cy="269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6AB78D-126E-4330-B641-B8E8580B0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1" y="3625081"/>
                <a:ext cx="5295899" cy="2699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F1914-80BC-40E1-AF2D-768B7DF4579E}"/>
                  </a:ext>
                </a:extLst>
              </p:cNvPr>
              <p:cNvSpPr txBox="1"/>
              <p:nvPr/>
            </p:nvSpPr>
            <p:spPr>
              <a:xfrm>
                <a:off x="5850731" y="2746383"/>
                <a:ext cx="6420461" cy="4088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  <a:p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−3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F1914-80BC-40E1-AF2D-768B7DF4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31" y="2746383"/>
                <a:ext cx="6420461" cy="4088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6329A5-4060-4B90-9430-841DBAF53136}"/>
              </a:ext>
            </a:extLst>
          </p:cNvPr>
          <p:cNvCxnSpPr/>
          <p:nvPr/>
        </p:nvCxnSpPr>
        <p:spPr>
          <a:xfrm>
            <a:off x="0" y="127926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2D661A-4AF3-467C-9D71-F52D66FE502D}"/>
              </a:ext>
            </a:extLst>
          </p:cNvPr>
          <p:cNvCxnSpPr>
            <a:cxnSpLocks/>
          </p:cNvCxnSpPr>
          <p:nvPr/>
        </p:nvCxnSpPr>
        <p:spPr>
          <a:xfrm flipV="1">
            <a:off x="5723525" y="2978750"/>
            <a:ext cx="0" cy="363563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777EBF-1E3E-451D-9320-2049E8BAC6E9}"/>
              </a:ext>
            </a:extLst>
          </p:cNvPr>
          <p:cNvSpPr txBox="1"/>
          <p:nvPr/>
        </p:nvSpPr>
        <p:spPr>
          <a:xfrm>
            <a:off x="127650" y="2978750"/>
            <a:ext cx="529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/>
              <a:t>Spatial components (</a:t>
            </a:r>
            <a:r>
              <a:rPr lang="en-GB" sz="3600" u="sng" dirty="0" err="1"/>
              <a:t>x,y,z</a:t>
            </a:r>
            <a:r>
              <a:rPr lang="en-GB" sz="3600" u="sng" dirty="0"/>
              <a:t>):</a:t>
            </a:r>
            <a:endParaRPr lang="en-CA" sz="3600" u="sng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FC441C5-8DE0-4AC7-83A8-D6EC0BBB1C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680" y="1036800"/>
              <a:ext cx="11435760" cy="5751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FC441C5-8DE0-4AC7-83A8-D6EC0BBB1C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320" y="1027440"/>
                <a:ext cx="11454480" cy="5769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03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7"/>
    </mc:Choice>
    <mc:Fallback xmlns="">
      <p:transition spd="slow" advTm="6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build="p"/>
      <p:bldP spid="1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DBCC45-F7EF-47C3-9BBD-673C94659EE5}"/>
                  </a:ext>
                </a:extLst>
              </p:cNvPr>
              <p:cNvSpPr txBox="1"/>
              <p:nvPr/>
            </p:nvSpPr>
            <p:spPr>
              <a:xfrm>
                <a:off x="353192" y="1192720"/>
                <a:ext cx="5376479" cy="1048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DBCC45-F7EF-47C3-9BBD-673C9465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2" y="1192720"/>
                <a:ext cx="5376479" cy="1048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925ED1-F457-4962-A74A-DFEA816077E2}"/>
                  </a:ext>
                </a:extLst>
              </p:cNvPr>
              <p:cNvSpPr txBox="1"/>
              <p:nvPr/>
            </p:nvSpPr>
            <p:spPr>
              <a:xfrm>
                <a:off x="4872422" y="118873"/>
                <a:ext cx="7171558" cy="823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GB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m:rPr>
                            <m:brk m:alnAt="7"/>
                          </m:rP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400" b="0" dirty="0"/>
                  <a:t>;    all other</a:t>
                </a:r>
                <a:r>
                  <a:rPr lang="en-GB" sz="44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925ED1-F457-4962-A74A-DFEA81607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22" y="118873"/>
                <a:ext cx="7171558" cy="823880"/>
              </a:xfrm>
              <a:prstGeom prst="rect">
                <a:avLst/>
              </a:prstGeom>
              <a:blipFill>
                <a:blip r:embed="rId4"/>
                <a:stretch>
                  <a:fillRect t="-14074" b="-28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FB9B39-17F6-46BD-90A3-AB3A0FC7BCE5}"/>
                  </a:ext>
                </a:extLst>
              </p:cNvPr>
              <p:cNvSpPr txBox="1"/>
              <p:nvPr/>
            </p:nvSpPr>
            <p:spPr>
              <a:xfrm>
                <a:off x="128971" y="-3267"/>
                <a:ext cx="4595429" cy="1048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4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400" dirty="0"/>
                  <a:t>;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FB9B39-17F6-46BD-90A3-AB3A0FC7B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1" y="-3267"/>
                <a:ext cx="4595429" cy="1048429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2EE3DB-2F0B-4F95-9C37-51DA766225AD}"/>
              </a:ext>
            </a:extLst>
          </p:cNvPr>
          <p:cNvCxnSpPr/>
          <p:nvPr/>
        </p:nvCxnSpPr>
        <p:spPr>
          <a:xfrm>
            <a:off x="0" y="112686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08555-4FF6-48B7-B3DC-9B310DB569AB}"/>
                  </a:ext>
                </a:extLst>
              </p:cNvPr>
              <p:cNvSpPr txBox="1"/>
              <p:nvPr/>
            </p:nvSpPr>
            <p:spPr>
              <a:xfrm>
                <a:off x="0" y="2383200"/>
                <a:ext cx="12192000" cy="206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3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3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GB" sz="3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3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begChr m:val="["/>
                        <m:endChr m:val="]"/>
                        <m:ctrlPr>
                          <a:rPr lang="en-GB" sz="3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300" b="0" i="1" smtClean="0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3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3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GB" sz="33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3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08555-4FF6-48B7-B3DC-9B310DB56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83200"/>
                <a:ext cx="12192000" cy="2067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2AF8A-409D-48F1-870D-0C9C81BC0D5B}"/>
                  </a:ext>
                </a:extLst>
              </p:cNvPr>
              <p:cNvSpPr txBox="1"/>
              <p:nvPr/>
            </p:nvSpPr>
            <p:spPr>
              <a:xfrm>
                <a:off x="262321" y="4584920"/>
                <a:ext cx="6957629" cy="1951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33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2AF8A-409D-48F1-870D-0C9C81BC0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21" y="4584920"/>
                <a:ext cx="6957629" cy="19517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8D54B3-BBEA-4BE9-BB7E-49093F00EAFA}"/>
                  </a:ext>
                </a:extLst>
              </p:cNvPr>
              <p:cNvSpPr txBox="1"/>
              <p:nvPr/>
            </p:nvSpPr>
            <p:spPr>
              <a:xfrm>
                <a:off x="7713060" y="4642324"/>
                <a:ext cx="3164490" cy="8309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𝜅𝜌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8D54B3-BBEA-4BE9-BB7E-49093F00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060" y="4642324"/>
                <a:ext cx="316449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01F167-6190-47C5-93EA-053BEE805FE5}"/>
                  </a:ext>
                </a:extLst>
              </p:cNvPr>
              <p:cNvSpPr txBox="1"/>
              <p:nvPr/>
            </p:nvSpPr>
            <p:spPr>
              <a:xfrm>
                <a:off x="7506581" y="5693877"/>
                <a:ext cx="4478940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𝜅𝜌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01F167-6190-47C5-93EA-053BEE805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581" y="5693877"/>
                <a:ext cx="4478940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3A6576-694A-4B48-A23F-0FF2F86531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560" y="615600"/>
              <a:ext cx="7981200" cy="5302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3A6576-694A-4B48-A23F-0FF2F86531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200" y="606240"/>
                <a:ext cx="7999920" cy="5320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279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357">
        <p:fade/>
      </p:transition>
    </mc:Choice>
    <mc:Fallback xmlns="">
      <p:transition spd="med" advTm="243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01D9D9-D21D-4035-96B5-6983922E42A9}"/>
              </a:ext>
            </a:extLst>
          </p:cNvPr>
          <p:cNvSpPr txBox="1"/>
          <p:nvPr/>
        </p:nvSpPr>
        <p:spPr>
          <a:xfrm>
            <a:off x="5618922" y="448074"/>
            <a:ext cx="365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Poisson’s Equation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5E042-5834-4847-AD7E-E8FF6A465510}"/>
                  </a:ext>
                </a:extLst>
              </p:cNvPr>
              <p:cNvSpPr txBox="1"/>
              <p:nvPr/>
            </p:nvSpPr>
            <p:spPr>
              <a:xfrm>
                <a:off x="467140" y="312291"/>
                <a:ext cx="365428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8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5E042-5834-4847-AD7E-E8FF6A46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0" y="312291"/>
                <a:ext cx="365428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141CBB-3851-46DF-A415-147CC5A9ED56}"/>
                  </a:ext>
                </a:extLst>
              </p:cNvPr>
              <p:cNvSpPr txBox="1"/>
              <p:nvPr/>
            </p:nvSpPr>
            <p:spPr>
              <a:xfrm>
                <a:off x="467140" y="1997594"/>
                <a:ext cx="401209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141CBB-3851-46DF-A415-147CC5A9E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0" y="1997594"/>
                <a:ext cx="401209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B98339-C15F-42E9-B722-6F3F36593E05}"/>
                  </a:ext>
                </a:extLst>
              </p:cNvPr>
              <p:cNvSpPr txBox="1"/>
              <p:nvPr/>
            </p:nvSpPr>
            <p:spPr>
              <a:xfrm>
                <a:off x="288235" y="4927706"/>
                <a:ext cx="4933122" cy="890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≈4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???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B98339-C15F-42E9-B722-6F3F36593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35" y="4927706"/>
                <a:ext cx="4933122" cy="890372"/>
              </a:xfrm>
              <a:prstGeom prst="rect">
                <a:avLst/>
              </a:prstGeom>
              <a:blipFill>
                <a:blip r:embed="rId5"/>
                <a:stretch>
                  <a:fillRect t="-14384" r="-3580" b="-301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E79A07-1E44-4511-B686-01F9B1E84DC4}"/>
              </a:ext>
            </a:extLst>
          </p:cNvPr>
          <p:cNvSpPr txBox="1"/>
          <p:nvPr/>
        </p:nvSpPr>
        <p:spPr>
          <a:xfrm>
            <a:off x="5618922" y="2125451"/>
            <a:ext cx="58424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Newton-</a:t>
            </a:r>
            <a:r>
              <a:rPr lang="en-GB" sz="3600" dirty="0" err="1"/>
              <a:t>Cartan</a:t>
            </a:r>
            <a:r>
              <a:rPr lang="en-GB" sz="3600" dirty="0"/>
              <a:t> Reformulation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Not relativistic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(not Lorentz-invariant)</a:t>
            </a:r>
            <a:endParaRPr lang="en-C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3AF0F-9C59-462B-A4EC-22BE79F82A25}"/>
              </a:ext>
            </a:extLst>
          </p:cNvPr>
          <p:cNvSpPr txBox="1"/>
          <p:nvPr/>
        </p:nvSpPr>
        <p:spPr>
          <a:xfrm>
            <a:off x="5618922" y="4927706"/>
            <a:ext cx="5897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Close! But not quite…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There are some problems…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FDCA8-D929-4DFF-B9B2-63A1ADBB4377}"/>
                  </a:ext>
                </a:extLst>
              </p:cNvPr>
              <p:cNvSpPr txBox="1"/>
              <p:nvPr/>
            </p:nvSpPr>
            <p:spPr>
              <a:xfrm>
                <a:off x="48041" y="2828591"/>
                <a:ext cx="5173316" cy="149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2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2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2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2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2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EFDCA8-D929-4DFF-B9B2-63A1ADBB4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1" y="2828591"/>
                <a:ext cx="5173316" cy="1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D3CF0B-B92B-444F-BC68-92B1A5B9CA50}"/>
                  </a:ext>
                </a:extLst>
              </p:cNvPr>
              <p:cNvSpPr txBox="1"/>
              <p:nvPr/>
            </p:nvSpPr>
            <p:spPr>
              <a:xfrm>
                <a:off x="101048" y="5793839"/>
                <a:ext cx="4797287" cy="1039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D3CF0B-B92B-444F-BC68-92B1A5B9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8" y="5793839"/>
                <a:ext cx="4797287" cy="1039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194F34-086E-40D0-911B-CEDE48A187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120" y="976320"/>
              <a:ext cx="3880800" cy="130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194F34-086E-40D0-911B-CEDE48A18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760" y="966960"/>
                <a:ext cx="3899520" cy="1320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146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81"/>
    </mc:Choice>
    <mc:Fallback xmlns="">
      <p:transition spd="slow" advTm="89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 uiExpand="1" build="p"/>
      <p:bldP spid="10" grpId="0" build="p"/>
      <p:bldP spid="11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19D81-E9D7-4810-B347-B141A8F23F89}"/>
                  </a:ext>
                </a:extLst>
              </p:cNvPr>
              <p:cNvSpPr txBox="1"/>
              <p:nvPr/>
            </p:nvSpPr>
            <p:spPr>
              <a:xfrm>
                <a:off x="5504015" y="4991100"/>
                <a:ext cx="6687985" cy="1574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B19D81-E9D7-4810-B347-B141A8F2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015" y="4991100"/>
                <a:ext cx="6687985" cy="1574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/>
              <p:nvPr/>
            </p:nvSpPr>
            <p:spPr>
              <a:xfrm>
                <a:off x="253422" y="691081"/>
                <a:ext cx="3726148" cy="6367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000" b="0" dirty="0"/>
                  <a:t> 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GB" sz="4000" b="0" dirty="0"/>
              </a:p>
              <a:p>
                <a:pPr>
                  <a:spcAft>
                    <a:spcPts val="600"/>
                  </a:spcAft>
                </a:pPr>
                <a:r>
                  <a:rPr lang="en-GB" sz="4000" dirty="0"/>
                  <a:t>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GB" sz="4000" b="0" dirty="0"/>
              </a:p>
              <a:p>
                <a:pPr>
                  <a:spcAft>
                    <a:spcPts val="600"/>
                  </a:spcAft>
                </a:pPr>
                <a:r>
                  <a:rPr lang="en-GB" sz="4000" dirty="0">
                    <a:solidFill>
                      <a:srgbClr val="0070C0"/>
                    </a:solidFill>
                  </a:rPr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GB" sz="4000" b="0" dirty="0"/>
              </a:p>
              <a:p>
                <a:pPr algn="ctr">
                  <a:spcAft>
                    <a:spcPts val="600"/>
                  </a:spcAft>
                </a:pPr>
                <a:r>
                  <a:rPr lang="en-GB" sz="4000" b="0" dirty="0"/>
                  <a:t>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GB" sz="4000" b="0" dirty="0"/>
              </a:p>
              <a:p>
                <a:pPr algn="ctr">
                  <a:spcAft>
                    <a:spcPts val="600"/>
                  </a:spcAft>
                </a:pPr>
                <a:endParaRPr lang="en-GB" sz="900" b="0" dirty="0"/>
              </a:p>
              <a:p>
                <a:pPr>
                  <a:spcAft>
                    <a:spcPts val="600"/>
                  </a:spcAft>
                </a:pPr>
                <a:r>
                  <a:rPr lang="en-GB" sz="40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GB" sz="4000" b="0" dirty="0"/>
              </a:p>
              <a:p>
                <a:pPr algn="ctr">
                  <a:spcAft>
                    <a:spcPts val="600"/>
                  </a:spcAft>
                </a:pPr>
                <a:endParaRPr lang="en-GB" sz="14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2" y="691081"/>
                <a:ext cx="3726148" cy="6367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/>
              <p:nvPr/>
            </p:nvSpPr>
            <p:spPr>
              <a:xfrm>
                <a:off x="5386195" y="3505200"/>
                <a:ext cx="6805805" cy="12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Looks like the Geodesic Equation…</a:t>
                </a:r>
              </a:p>
              <a:p>
                <a:r>
                  <a:rPr lang="en-GB" sz="3600" dirty="0"/>
                  <a:t>Find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36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GB" sz="3600" dirty="0"/>
                  <a:t> to make the match!</a:t>
                </a:r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95" y="3505200"/>
                <a:ext cx="6805805" cy="1244893"/>
              </a:xfrm>
              <a:prstGeom prst="rect">
                <a:avLst/>
              </a:prstGeom>
              <a:blipFill>
                <a:blip r:embed="rId5"/>
                <a:stretch>
                  <a:fillRect l="-2778" t="-7353" b="-147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739EA-5D03-445C-B43E-AD011065288E}"/>
                  </a:ext>
                </a:extLst>
              </p:cNvPr>
              <p:cNvSpPr txBox="1"/>
              <p:nvPr/>
            </p:nvSpPr>
            <p:spPr>
              <a:xfrm>
                <a:off x="5772151" y="298982"/>
                <a:ext cx="6166428" cy="162903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Use low-velocity limit to 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GB" sz="4800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GB" sz="4800" dirty="0"/>
                  <a:t>!</a:t>
                </a:r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E739EA-5D03-445C-B43E-AD0110652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1" y="298982"/>
                <a:ext cx="6166428" cy="1629036"/>
              </a:xfrm>
              <a:prstGeom prst="rect">
                <a:avLst/>
              </a:prstGeom>
              <a:blipFill>
                <a:blip r:embed="rId6"/>
                <a:stretch>
                  <a:fillRect l="-4020" t="-6522" r="-6176" b="-13768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C7E0E7-7C79-4B36-97C5-0FD8AA0B1E95}"/>
              </a:ext>
            </a:extLst>
          </p:cNvPr>
          <p:cNvSpPr txBox="1"/>
          <p:nvPr/>
        </p:nvSpPr>
        <p:spPr>
          <a:xfrm>
            <a:off x="120073" y="56125"/>
            <a:ext cx="477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From Relativity 107d: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07D7E9-242A-41BF-93F1-FFDD271D1D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120" y="1743840"/>
              <a:ext cx="11225880" cy="506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07D7E9-242A-41BF-93F1-FFDD271D1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760" y="1734480"/>
                <a:ext cx="11244600" cy="5082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992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97"/>
    </mc:Choice>
    <mc:Fallback xmlns="">
      <p:transition spd="slow" advTm="26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2" grpId="0" uiExpand="1" build="p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140D7-CA45-4D09-84B8-2E877E3F387C}"/>
                  </a:ext>
                </a:extLst>
              </p:cNvPr>
              <p:cNvSpPr txBox="1"/>
              <p:nvPr/>
            </p:nvSpPr>
            <p:spPr>
              <a:xfrm>
                <a:off x="168214" y="-57339"/>
                <a:ext cx="5556136" cy="6428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140D7-CA45-4D09-84B8-2E877E3F3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4" y="-57339"/>
                <a:ext cx="5556136" cy="6428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449A833-D414-44D3-A2A5-1C59C3F95788}"/>
              </a:ext>
            </a:extLst>
          </p:cNvPr>
          <p:cNvSpPr txBox="1"/>
          <p:nvPr/>
        </p:nvSpPr>
        <p:spPr>
          <a:xfrm>
            <a:off x="307258" y="-680843"/>
            <a:ext cx="11577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https://physics.stackexchange.com/questions/474234/how-does-one-derive-the-einstein-field-equations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52AC4A-79E0-4545-8141-DC00FEA0116B}"/>
              </a:ext>
            </a:extLst>
          </p:cNvPr>
          <p:cNvGrpSpPr/>
          <p:nvPr/>
        </p:nvGrpSpPr>
        <p:grpSpPr>
          <a:xfrm>
            <a:off x="6239052" y="312994"/>
            <a:ext cx="6086298" cy="2574487"/>
            <a:chOff x="6239052" y="312994"/>
            <a:chExt cx="6086298" cy="25744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B3F632-7893-48B7-9F76-60211C8613F5}"/>
                    </a:ext>
                  </a:extLst>
                </p:cNvPr>
                <p:cNvSpPr txBox="1"/>
                <p:nvPr/>
              </p:nvSpPr>
              <p:spPr>
                <a:xfrm>
                  <a:off x="6239052" y="312994"/>
                  <a:ext cx="3983908" cy="257448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000" dirty="0"/>
                    <a:t>Low-velocity limit</a:t>
                  </a:r>
                  <a:endParaRPr lang="en-GB" sz="4000" b="0" i="1" dirty="0">
                    <a:latin typeface="Cambria Math" panose="02040503050406030204" pitchFamily="18" charset="0"/>
                  </a:endParaRP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GB" sz="4000" b="0" dirty="0"/>
                    <a:t> </a:t>
                  </a:r>
                  <a14:m>
                    <m:oMath xmlns:m="http://schemas.openxmlformats.org/officeDocument/2006/math"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40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4000" b="0" i="1" dirty="0">
                    <a:latin typeface="Cambria Math" panose="02040503050406030204" pitchFamily="18" charset="0"/>
                  </a:endParaRP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GB" sz="4000" b="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GB" sz="400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GB" sz="40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GB" sz="4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B3F632-7893-48B7-9F76-60211C861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9052" y="312994"/>
                  <a:ext cx="3983908" cy="2574487"/>
                </a:xfrm>
                <a:prstGeom prst="rect">
                  <a:avLst/>
                </a:prstGeom>
                <a:blipFill>
                  <a:blip r:embed="rId5"/>
                  <a:stretch>
                    <a:fillRect l="-4848" t="-3263" r="-606" b="-676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C7277AE-18C1-427A-B3F1-11BD16677C3B}"/>
                    </a:ext>
                  </a:extLst>
                </p:cNvPr>
                <p:cNvSpPr txBox="1"/>
                <p:nvPr/>
              </p:nvSpPr>
              <p:spPr>
                <a:xfrm>
                  <a:off x="10280110" y="432161"/>
                  <a:ext cx="2045240" cy="236007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4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C7277AE-18C1-427A-B3F1-11BD16677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0110" y="432161"/>
                  <a:ext cx="2045240" cy="23600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2F37AE-6D57-429C-8179-F80759FF03A5}"/>
                  </a:ext>
                </a:extLst>
              </p:cNvPr>
              <p:cNvSpPr txBox="1"/>
              <p:nvPr/>
            </p:nvSpPr>
            <p:spPr>
              <a:xfrm>
                <a:off x="4506219" y="3910793"/>
                <a:ext cx="2014274" cy="7239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2F37AE-6D57-429C-8179-F80759FF0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19" y="3910793"/>
                <a:ext cx="2014274" cy="72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7D5C96-3684-47E1-A280-E7E7403C1111}"/>
                  </a:ext>
                </a:extLst>
              </p:cNvPr>
              <p:cNvSpPr txBox="1"/>
              <p:nvPr/>
            </p:nvSpPr>
            <p:spPr>
              <a:xfrm>
                <a:off x="4506219" y="3205927"/>
                <a:ext cx="201427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7D5C96-3684-47E1-A280-E7E7403C1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19" y="3205927"/>
                <a:ext cx="201427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792D37-9437-4F04-94E9-66126DD866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5960" y="916560"/>
              <a:ext cx="8274240" cy="5375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792D37-9437-4F04-94E9-66126DD866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600" y="907200"/>
                <a:ext cx="8292960" cy="5394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14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5"/>
    </mc:Choice>
    <mc:Fallback xmlns="">
      <p:transition spd="slow" advTm="3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1" grpId="0" animBg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140D7-CA45-4D09-84B8-2E877E3F387C}"/>
                  </a:ext>
                </a:extLst>
              </p:cNvPr>
              <p:cNvSpPr txBox="1"/>
              <p:nvPr/>
            </p:nvSpPr>
            <p:spPr>
              <a:xfrm>
                <a:off x="168214" y="-57339"/>
                <a:ext cx="5556136" cy="540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140D7-CA45-4D09-84B8-2E877E3F3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4" y="-57339"/>
                <a:ext cx="5556136" cy="5406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449A833-D414-44D3-A2A5-1C59C3F95788}"/>
              </a:ext>
            </a:extLst>
          </p:cNvPr>
          <p:cNvSpPr txBox="1"/>
          <p:nvPr/>
        </p:nvSpPr>
        <p:spPr>
          <a:xfrm>
            <a:off x="307258" y="-680843"/>
            <a:ext cx="11577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https://physics.stackexchange.com/questions/474234/how-does-one-derive-the-einstein-field-equations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52AC4A-79E0-4545-8141-DC00FEA0116B}"/>
              </a:ext>
            </a:extLst>
          </p:cNvPr>
          <p:cNvGrpSpPr/>
          <p:nvPr/>
        </p:nvGrpSpPr>
        <p:grpSpPr>
          <a:xfrm>
            <a:off x="6239052" y="312994"/>
            <a:ext cx="6086298" cy="2574487"/>
            <a:chOff x="6239052" y="312994"/>
            <a:chExt cx="6086298" cy="25744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B3F632-7893-48B7-9F76-60211C8613F5}"/>
                    </a:ext>
                  </a:extLst>
                </p:cNvPr>
                <p:cNvSpPr txBox="1"/>
                <p:nvPr/>
              </p:nvSpPr>
              <p:spPr>
                <a:xfrm>
                  <a:off x="6239052" y="312994"/>
                  <a:ext cx="3983908" cy="257448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000" dirty="0"/>
                    <a:t>Low-velocity limit</a:t>
                  </a:r>
                  <a:endParaRPr lang="en-GB" sz="4000" b="0" i="1" dirty="0">
                    <a:latin typeface="Cambria Math" panose="02040503050406030204" pitchFamily="18" charset="0"/>
                  </a:endParaRP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GB" sz="4000" b="0" dirty="0"/>
                    <a:t> </a:t>
                  </a:r>
                  <a14:m>
                    <m:oMath xmlns:m="http://schemas.openxmlformats.org/officeDocument/2006/math"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40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4000" b="0" i="1" dirty="0">
                    <a:latin typeface="Cambria Math" panose="02040503050406030204" pitchFamily="18" charset="0"/>
                  </a:endParaRP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GB" sz="4000" b="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GB" sz="400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GB" sz="40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GB" sz="4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B3F632-7893-48B7-9F76-60211C861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9052" y="312994"/>
                  <a:ext cx="3983908" cy="2574487"/>
                </a:xfrm>
                <a:prstGeom prst="rect">
                  <a:avLst/>
                </a:prstGeom>
                <a:blipFill>
                  <a:blip r:embed="rId5"/>
                  <a:stretch>
                    <a:fillRect l="-4848" t="-3263" r="-606" b="-676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C7277AE-18C1-427A-B3F1-11BD16677C3B}"/>
                    </a:ext>
                  </a:extLst>
                </p:cNvPr>
                <p:cNvSpPr txBox="1"/>
                <p:nvPr/>
              </p:nvSpPr>
              <p:spPr>
                <a:xfrm>
                  <a:off x="10280110" y="432161"/>
                  <a:ext cx="2045240" cy="236007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4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C7277AE-18C1-427A-B3F1-11BD16677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0110" y="432161"/>
                  <a:ext cx="2045240" cy="23600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C2721-7BA0-4828-AB87-7845CD52D35A}"/>
                  </a:ext>
                </a:extLst>
              </p:cNvPr>
              <p:cNvSpPr txBox="1"/>
              <p:nvPr/>
            </p:nvSpPr>
            <p:spPr>
              <a:xfrm>
                <a:off x="168214" y="5477786"/>
                <a:ext cx="5070536" cy="1281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9C2721-7BA0-4828-AB87-7845CD52D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4" y="5477786"/>
                <a:ext cx="5070536" cy="1281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B890E8-DB08-45D9-8183-4B7F45D48145}"/>
                  </a:ext>
                </a:extLst>
              </p:cNvPr>
              <p:cNvSpPr txBox="1"/>
              <p:nvPr/>
            </p:nvSpPr>
            <p:spPr>
              <a:xfrm>
                <a:off x="6784498" y="4482309"/>
                <a:ext cx="5308505" cy="1449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6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B890E8-DB08-45D9-8183-4B7F45D4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98" y="4482309"/>
                <a:ext cx="5308505" cy="1449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72A9CF-2E00-49C9-90F8-742B5B0301DD}"/>
                  </a:ext>
                </a:extLst>
              </p:cNvPr>
              <p:cNvSpPr txBox="1"/>
              <p:nvPr/>
            </p:nvSpPr>
            <p:spPr>
              <a:xfrm>
                <a:off x="6387143" y="6029089"/>
                <a:ext cx="5804857" cy="690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0" dirty="0"/>
                  <a:t>(Other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CA" sz="3600" dirty="0"/>
                  <a:t> can be non-zero!!)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72A9CF-2E00-49C9-90F8-742B5B030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43" y="6029089"/>
                <a:ext cx="5804857" cy="690895"/>
              </a:xfrm>
              <a:prstGeom prst="rect">
                <a:avLst/>
              </a:prstGeom>
              <a:blipFill>
                <a:blip r:embed="rId9"/>
                <a:stretch>
                  <a:fillRect l="-1786" t="-12389" r="-1681" b="-274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2F37AE-6D57-429C-8179-F80759FF03A5}"/>
                  </a:ext>
                </a:extLst>
              </p:cNvPr>
              <p:cNvSpPr txBox="1"/>
              <p:nvPr/>
            </p:nvSpPr>
            <p:spPr>
              <a:xfrm>
                <a:off x="4506219" y="3910793"/>
                <a:ext cx="2014274" cy="7239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2F37AE-6D57-429C-8179-F80759FF0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19" y="3910793"/>
                <a:ext cx="2014274" cy="72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7D5C96-3684-47E1-A280-E7E7403C1111}"/>
                  </a:ext>
                </a:extLst>
              </p:cNvPr>
              <p:cNvSpPr txBox="1"/>
              <p:nvPr/>
            </p:nvSpPr>
            <p:spPr>
              <a:xfrm>
                <a:off x="4506219" y="3205927"/>
                <a:ext cx="201427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7D5C96-3684-47E1-A280-E7E7403C1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19" y="3205927"/>
                <a:ext cx="201427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49A36F-0087-43FE-A96A-BD340F0DED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3640" y="4150800"/>
              <a:ext cx="2199600" cy="153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49A36F-0087-43FE-A96A-BD340F0DED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280" y="4141440"/>
                <a:ext cx="2218320" cy="155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058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279">
        <p:fade/>
      </p:transition>
    </mc:Choice>
    <mc:Fallback xmlns="">
      <p:transition spd="med" advTm="212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7" grpId="0"/>
      <p:bldP spid="18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140D7-CA45-4D09-84B8-2E877E3F387C}"/>
                  </a:ext>
                </a:extLst>
              </p:cNvPr>
              <p:cNvSpPr txBox="1"/>
              <p:nvPr/>
            </p:nvSpPr>
            <p:spPr>
              <a:xfrm>
                <a:off x="450310" y="1230046"/>
                <a:ext cx="5170774" cy="1148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140D7-CA45-4D09-84B8-2E877E3F3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10" y="1230046"/>
                <a:ext cx="5170774" cy="1148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449A833-D414-44D3-A2A5-1C59C3F95788}"/>
              </a:ext>
            </a:extLst>
          </p:cNvPr>
          <p:cNvSpPr txBox="1"/>
          <p:nvPr/>
        </p:nvSpPr>
        <p:spPr>
          <a:xfrm>
            <a:off x="307258" y="-680843"/>
            <a:ext cx="11577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https://physics.stackexchange.com/questions/474234/how-does-one-derive-the-einstein-field-equations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B3F632-7893-48B7-9F76-60211C8613F5}"/>
                  </a:ext>
                </a:extLst>
              </p:cNvPr>
              <p:cNvSpPr txBox="1"/>
              <p:nvPr/>
            </p:nvSpPr>
            <p:spPr>
              <a:xfrm>
                <a:off x="6239052" y="312994"/>
                <a:ext cx="3983908" cy="25744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Low-velocity limit</a:t>
                </a:r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b="0" dirty="0"/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4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B3F632-7893-48B7-9F76-60211C861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052" y="312994"/>
                <a:ext cx="3983908" cy="2574487"/>
              </a:xfrm>
              <a:prstGeom prst="rect">
                <a:avLst/>
              </a:prstGeom>
              <a:blipFill>
                <a:blip r:embed="rId5"/>
                <a:stretch>
                  <a:fillRect l="-4848" t="-3263" r="-606" b="-67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277AE-18C1-427A-B3F1-11BD16677C3B}"/>
                  </a:ext>
                </a:extLst>
              </p:cNvPr>
              <p:cNvSpPr txBox="1"/>
              <p:nvPr/>
            </p:nvSpPr>
            <p:spPr>
              <a:xfrm>
                <a:off x="10280110" y="432161"/>
                <a:ext cx="2045240" cy="23600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277AE-18C1-427A-B3F1-11BD1667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110" y="432161"/>
                <a:ext cx="2045240" cy="236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72A9CF-2E00-49C9-90F8-742B5B0301DD}"/>
                  </a:ext>
                </a:extLst>
              </p:cNvPr>
              <p:cNvSpPr txBox="1"/>
              <p:nvPr/>
            </p:nvSpPr>
            <p:spPr>
              <a:xfrm>
                <a:off x="4969592" y="5601959"/>
                <a:ext cx="6915150" cy="823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400" b="0" dirty="0"/>
                  <a:t>(Other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CA" sz="4400" dirty="0"/>
                  <a:t> can be non-zero!!)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72A9CF-2E00-49C9-90F8-742B5B030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592" y="5601959"/>
                <a:ext cx="6915150" cy="823880"/>
              </a:xfrm>
              <a:prstGeom prst="rect">
                <a:avLst/>
              </a:prstGeom>
              <a:blipFill>
                <a:blip r:embed="rId7"/>
                <a:stretch>
                  <a:fillRect l="-3172" t="-14815" r="-3172" b="-28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FBD683-C915-469E-9537-5B2E84505DC8}"/>
                  </a:ext>
                </a:extLst>
              </p:cNvPr>
              <p:cNvSpPr txBox="1"/>
              <p:nvPr/>
            </p:nvSpPr>
            <p:spPr>
              <a:xfrm>
                <a:off x="450310" y="3391816"/>
                <a:ext cx="11577484" cy="1331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FBD683-C915-469E-9537-5B2E84505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10" y="3391816"/>
                <a:ext cx="11577484" cy="1331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D59C37-A2EF-4EFD-9A86-39EAF444CC3B}"/>
                  </a:ext>
                </a:extLst>
              </p:cNvPr>
              <p:cNvSpPr txBox="1"/>
              <p:nvPr/>
            </p:nvSpPr>
            <p:spPr>
              <a:xfrm>
                <a:off x="977407" y="5424731"/>
                <a:ext cx="3308843" cy="1178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D59C37-A2EF-4EFD-9A86-39EAF444C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07" y="5424731"/>
                <a:ext cx="3308843" cy="1178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915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3"/>
    </mc:Choice>
    <mc:Fallback xmlns="">
      <p:transition spd="slow" advTm="7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2" grpId="0" uiExpand="1" build="p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A4085-54C6-4285-A4BA-A3C169FED15D}"/>
                  </a:ext>
                </a:extLst>
              </p:cNvPr>
              <p:cNvSpPr txBox="1"/>
              <p:nvPr/>
            </p:nvSpPr>
            <p:spPr>
              <a:xfrm>
                <a:off x="194253" y="206229"/>
                <a:ext cx="3368097" cy="11392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A4085-54C6-4285-A4BA-A3C169FED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53" y="206229"/>
                <a:ext cx="3368097" cy="1139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2BF72-B343-434D-9AD8-782E2EF8EE9F}"/>
                  </a:ext>
                </a:extLst>
              </p:cNvPr>
              <p:cNvSpPr txBox="1"/>
              <p:nvPr/>
            </p:nvSpPr>
            <p:spPr>
              <a:xfrm>
                <a:off x="3895402" y="105594"/>
                <a:ext cx="594555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Determine the spacetime </a:t>
                </a:r>
                <a:r>
                  <a:rPr lang="en-GB" sz="4400" b="0" dirty="0"/>
                  <a:t>curvature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GB" sz="4400" b="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2BF72-B343-434D-9AD8-782E2EF8E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02" y="105594"/>
                <a:ext cx="5945558" cy="1446550"/>
              </a:xfrm>
              <a:prstGeom prst="rect">
                <a:avLst/>
              </a:prstGeom>
              <a:blipFill>
                <a:blip r:embed="rId4"/>
                <a:stretch>
                  <a:fillRect l="-4103" t="-8403" r="-4103" b="-18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/>
              <p:nvPr/>
            </p:nvSpPr>
            <p:spPr>
              <a:xfrm>
                <a:off x="450894" y="3217446"/>
                <a:ext cx="11168337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  <m:sup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𝜇𝜎</m:t>
                              </m:r>
                            </m:sub>
                            <m:sup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94" y="3217446"/>
                <a:ext cx="11168337" cy="1037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CD0A73-2EDC-441D-9511-D755FA15A144}"/>
                  </a:ext>
                </a:extLst>
              </p:cNvPr>
              <p:cNvSpPr txBox="1"/>
              <p:nvPr/>
            </p:nvSpPr>
            <p:spPr>
              <a:xfrm>
                <a:off x="494655" y="4364134"/>
                <a:ext cx="11168337" cy="10152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  <m:sup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CD0A73-2EDC-441D-9511-D755FA15A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5" y="4364134"/>
                <a:ext cx="11168337" cy="10152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4FB15-00EC-4855-AE4B-8474F04C808E}"/>
                  </a:ext>
                </a:extLst>
              </p:cNvPr>
              <p:cNvSpPr txBox="1"/>
              <p:nvPr/>
            </p:nvSpPr>
            <p:spPr>
              <a:xfrm>
                <a:off x="494655" y="5662103"/>
                <a:ext cx="7849245" cy="11056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0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  <m:sup>
                            <m:r>
                              <a:rPr lang="en-GB" sz="4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GB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4FB15-00EC-4855-AE4B-8474F04C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5" y="5662103"/>
                <a:ext cx="7849245" cy="11056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F17A7A-0F7A-4290-99CC-72A2ED7073F7}"/>
                  </a:ext>
                </a:extLst>
              </p:cNvPr>
              <p:cNvSpPr txBox="1"/>
              <p:nvPr/>
            </p:nvSpPr>
            <p:spPr>
              <a:xfrm>
                <a:off x="450894" y="1818544"/>
                <a:ext cx="5188514" cy="9366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0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F17A7A-0F7A-4290-99CC-72A2ED70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94" y="1818544"/>
                <a:ext cx="5188514" cy="9366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CB182E-E453-4140-9136-2E41EF656B01}"/>
                  </a:ext>
                </a:extLst>
              </p:cNvPr>
              <p:cNvSpPr txBox="1"/>
              <p:nvPr/>
            </p:nvSpPr>
            <p:spPr>
              <a:xfrm>
                <a:off x="6430717" y="1788724"/>
                <a:ext cx="5188514" cy="7870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000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CB182E-E453-4140-9136-2E41EF656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17" y="1788724"/>
                <a:ext cx="5188514" cy="7870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DCBFD1-7084-46BB-B4F2-C5E0757E5297}"/>
                  </a:ext>
                </a:extLst>
              </p:cNvPr>
              <p:cNvSpPr txBox="1"/>
              <p:nvPr/>
            </p:nvSpPr>
            <p:spPr>
              <a:xfrm>
                <a:off x="8529145" y="5662103"/>
                <a:ext cx="3351854" cy="10520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DCBFD1-7084-46BB-B4F2-C5E0757E5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145" y="5662103"/>
                <a:ext cx="3351854" cy="10520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2B2808-1E0E-487B-8557-ACBC7326CFEF}"/>
              </a:ext>
            </a:extLst>
          </p:cNvPr>
          <p:cNvSpPr/>
          <p:nvPr/>
        </p:nvSpPr>
        <p:spPr>
          <a:xfrm>
            <a:off x="3621917" y="1743045"/>
            <a:ext cx="2139368" cy="1191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0D2DEB-5511-4DA3-A18A-891695297520}"/>
              </a:ext>
            </a:extLst>
          </p:cNvPr>
          <p:cNvSpPr/>
          <p:nvPr/>
        </p:nvSpPr>
        <p:spPr>
          <a:xfrm>
            <a:off x="4291348" y="5666355"/>
            <a:ext cx="4052551" cy="1191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EA8FB6-AC6A-4BEE-814C-840D893936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47960" y="1150200"/>
              <a:ext cx="11177280" cy="4647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EA8FB6-AC6A-4BEE-814C-840D89393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7320" y="1140840"/>
                <a:ext cx="11196000" cy="4666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6362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46"/>
    </mc:Choice>
    <mc:Fallback xmlns="">
      <p:transition spd="slow" advTm="56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/>
      <p:bldP spid="9" grpId="0" uiExpand="1" build="p"/>
      <p:bldP spid="11" grpId="0" uiExpand="1" build="p"/>
      <p:bldP spid="20" grpId="0" uiExpand="1" build="p"/>
      <p:bldP spid="24" grpId="0" animBg="1"/>
      <p:bldP spid="25" grpId="0" animBg="1"/>
      <p:bldP spid="3" grpId="0" animBg="1"/>
      <p:bldP spid="2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2BF72-B343-434D-9AD8-782E2EF8EE9F}"/>
                  </a:ext>
                </a:extLst>
              </p:cNvPr>
              <p:cNvSpPr txBox="1"/>
              <p:nvPr/>
            </p:nvSpPr>
            <p:spPr>
              <a:xfrm>
                <a:off x="3895402" y="105594"/>
                <a:ext cx="594555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Determine the spacetime </a:t>
                </a:r>
                <a:r>
                  <a:rPr lang="en-GB" sz="4400" b="0" dirty="0"/>
                  <a:t>curvature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GB" sz="4400" b="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2BF72-B343-434D-9AD8-782E2EF8E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02" y="105594"/>
                <a:ext cx="5945558" cy="1446550"/>
              </a:xfrm>
              <a:prstGeom prst="rect">
                <a:avLst/>
              </a:prstGeom>
              <a:blipFill>
                <a:blip r:embed="rId3"/>
                <a:stretch>
                  <a:fillRect l="-4103" t="-8403" r="-4103" b="-18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/>
              <p:nvPr/>
            </p:nvSpPr>
            <p:spPr>
              <a:xfrm>
                <a:off x="450894" y="3217446"/>
                <a:ext cx="11168337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  <m:sup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𝜇𝜎</m:t>
                              </m:r>
                            </m:sub>
                            <m:sup>
                              <m:r>
                                <a:rPr lang="en-GB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26D15-D1C7-4A17-B034-FE4A57CC7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94" y="3217446"/>
                <a:ext cx="11168337" cy="1037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CD0A73-2EDC-441D-9511-D755FA15A144}"/>
                  </a:ext>
                </a:extLst>
              </p:cNvPr>
              <p:cNvSpPr txBox="1"/>
              <p:nvPr/>
            </p:nvSpPr>
            <p:spPr>
              <a:xfrm>
                <a:off x="494655" y="4364134"/>
                <a:ext cx="11168337" cy="10152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  <m:sup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GB" sz="4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CD0A73-2EDC-441D-9511-D755FA15A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55" y="4364134"/>
                <a:ext cx="11168337" cy="10152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F17A7A-0F7A-4290-99CC-72A2ED7073F7}"/>
                  </a:ext>
                </a:extLst>
              </p:cNvPr>
              <p:cNvSpPr txBox="1"/>
              <p:nvPr/>
            </p:nvSpPr>
            <p:spPr>
              <a:xfrm>
                <a:off x="450894" y="1818544"/>
                <a:ext cx="5188514" cy="9366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0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F17A7A-0F7A-4290-99CC-72A2ED70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94" y="1818544"/>
                <a:ext cx="5188514" cy="9366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CB182E-E453-4140-9136-2E41EF656B01}"/>
                  </a:ext>
                </a:extLst>
              </p:cNvPr>
              <p:cNvSpPr txBox="1"/>
              <p:nvPr/>
            </p:nvSpPr>
            <p:spPr>
              <a:xfrm>
                <a:off x="6430717" y="1788724"/>
                <a:ext cx="5188514" cy="7870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000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CB182E-E453-4140-9136-2E41EF656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17" y="1788724"/>
                <a:ext cx="5188514" cy="7870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2B2808-1E0E-487B-8557-ACBC7326CFEF}"/>
              </a:ext>
            </a:extLst>
          </p:cNvPr>
          <p:cNvSpPr/>
          <p:nvPr/>
        </p:nvSpPr>
        <p:spPr>
          <a:xfrm>
            <a:off x="3621917" y="1743045"/>
            <a:ext cx="2139368" cy="1191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EA8FB6-AC6A-4BEE-814C-840D893936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47960" y="1150200"/>
              <a:ext cx="11177280" cy="4647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EA8FB6-AC6A-4BEE-814C-840D89393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57320" y="1140840"/>
                <a:ext cx="11196000" cy="4666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5B67CF2-4CD6-4C0F-9999-12098828DCE1}"/>
              </a:ext>
            </a:extLst>
          </p:cNvPr>
          <p:cNvSpPr/>
          <p:nvPr/>
        </p:nvSpPr>
        <p:spPr>
          <a:xfrm>
            <a:off x="7199086" y="4241036"/>
            <a:ext cx="3976914" cy="128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E5CD6D-FF35-417A-AB1C-01AD4C4E9CDD}"/>
                  </a:ext>
                </a:extLst>
              </p:cNvPr>
              <p:cNvSpPr txBox="1"/>
              <p:nvPr/>
            </p:nvSpPr>
            <p:spPr>
              <a:xfrm>
                <a:off x="7214313" y="4364134"/>
                <a:ext cx="4183100" cy="10152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E5CD6D-FF35-417A-AB1C-01AD4C4E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313" y="4364134"/>
                <a:ext cx="4183100" cy="10152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A4085-54C6-4285-A4BA-A3C169FED15D}"/>
                  </a:ext>
                </a:extLst>
              </p:cNvPr>
              <p:cNvSpPr txBox="1"/>
              <p:nvPr/>
            </p:nvSpPr>
            <p:spPr>
              <a:xfrm>
                <a:off x="194253" y="206229"/>
                <a:ext cx="3368097" cy="113922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3A4085-54C6-4285-A4BA-A3C169FED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53" y="206229"/>
                <a:ext cx="3368097" cy="11392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FEB8E66-677C-4524-822B-1DA8FB76E473}"/>
              </a:ext>
            </a:extLst>
          </p:cNvPr>
          <p:cNvSpPr/>
          <p:nvPr/>
        </p:nvSpPr>
        <p:spPr>
          <a:xfrm>
            <a:off x="-451351" y="5453286"/>
            <a:ext cx="3976914" cy="128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1B584-37A1-49C5-BA20-3926AAC7C8C0}"/>
              </a:ext>
            </a:extLst>
          </p:cNvPr>
          <p:cNvSpPr/>
          <p:nvPr/>
        </p:nvSpPr>
        <p:spPr>
          <a:xfrm rot="5400000">
            <a:off x="-2595476" y="2977426"/>
            <a:ext cx="4500498" cy="128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FE9BF1-7FBC-4EF6-9C1E-0245DF0C2D7E}"/>
              </a:ext>
            </a:extLst>
          </p:cNvPr>
          <p:cNvSpPr/>
          <p:nvPr/>
        </p:nvSpPr>
        <p:spPr>
          <a:xfrm rot="2700000">
            <a:off x="-416393" y="5291603"/>
            <a:ext cx="1461631" cy="560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D7F924-658B-439D-B48E-E9F743A5B501}"/>
              </a:ext>
            </a:extLst>
          </p:cNvPr>
          <p:cNvSpPr/>
          <p:nvPr/>
        </p:nvSpPr>
        <p:spPr>
          <a:xfrm>
            <a:off x="-590278" y="1365617"/>
            <a:ext cx="2169866" cy="549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6EF483-EBFC-4F6D-9721-5C2A5541CD75}"/>
                  </a:ext>
                </a:extLst>
              </p:cNvPr>
              <p:cNvSpPr txBox="1"/>
              <p:nvPr/>
            </p:nvSpPr>
            <p:spPr>
              <a:xfrm>
                <a:off x="2261205" y="5563860"/>
                <a:ext cx="2682927" cy="11782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6EF483-EBFC-4F6D-9721-5C2A5541C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205" y="5563860"/>
                <a:ext cx="2682927" cy="11782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0BB2E5-6AC6-4DF4-8392-EEFDE9FA3313}"/>
                  </a:ext>
                </a:extLst>
              </p:cNvPr>
              <p:cNvSpPr txBox="1"/>
              <p:nvPr/>
            </p:nvSpPr>
            <p:spPr>
              <a:xfrm>
                <a:off x="4507639" y="6067461"/>
                <a:ext cx="17926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sz="4400" dirty="0"/>
                  <a:t>huge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0BB2E5-6AC6-4DF4-8392-EEFDE9F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639" y="6067461"/>
                <a:ext cx="1792607" cy="769441"/>
              </a:xfrm>
              <a:prstGeom prst="rect">
                <a:avLst/>
              </a:prstGeom>
              <a:blipFill>
                <a:blip r:embed="rId13"/>
                <a:stretch>
                  <a:fillRect t="-15748" r="-12881" b="-362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8878FC0-696E-4999-B140-C3941871A828}"/>
              </a:ext>
            </a:extLst>
          </p:cNvPr>
          <p:cNvGrpSpPr/>
          <p:nvPr/>
        </p:nvGrpSpPr>
        <p:grpSpPr>
          <a:xfrm>
            <a:off x="6226090" y="5550666"/>
            <a:ext cx="2266418" cy="1170461"/>
            <a:chOff x="6619664" y="5550666"/>
            <a:chExt cx="2266418" cy="1170461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14E2365C-4FBA-4436-A87D-D906B76F80F6}"/>
                </a:ext>
              </a:extLst>
            </p:cNvPr>
            <p:cNvSpPr/>
            <p:nvPr/>
          </p:nvSpPr>
          <p:spPr>
            <a:xfrm>
              <a:off x="6619664" y="5550666"/>
              <a:ext cx="353254" cy="117046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F35595-B1C4-4093-B312-0EC6D4EFA792}"/>
                    </a:ext>
                  </a:extLst>
                </p:cNvPr>
                <p:cNvSpPr txBox="1"/>
                <p:nvPr/>
              </p:nvSpPr>
              <p:spPr>
                <a:xfrm>
                  <a:off x="6942921" y="5709460"/>
                  <a:ext cx="194316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A" sz="440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40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CA" sz="4400" dirty="0"/>
                    <a:t>small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F35595-B1C4-4093-B312-0EC6D4EFA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921" y="5709460"/>
                  <a:ext cx="1943161" cy="769441"/>
                </a:xfrm>
                <a:prstGeom prst="rect">
                  <a:avLst/>
                </a:prstGeom>
                <a:blipFill>
                  <a:blip r:embed="rId14"/>
                  <a:stretch>
                    <a:fillRect t="-16667" r="-12539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1D7906-9EC1-4DBD-AACD-A0167ECB4D83}"/>
              </a:ext>
            </a:extLst>
          </p:cNvPr>
          <p:cNvGrpSpPr/>
          <p:nvPr/>
        </p:nvGrpSpPr>
        <p:grpSpPr>
          <a:xfrm>
            <a:off x="8505054" y="5357641"/>
            <a:ext cx="3473259" cy="1446550"/>
            <a:chOff x="8505054" y="5357641"/>
            <a:chExt cx="3473259" cy="14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DEE9DDE-6228-4005-BFF8-B0C9E8FFDF8E}"/>
                    </a:ext>
                  </a:extLst>
                </p:cNvPr>
                <p:cNvSpPr txBox="1"/>
                <p:nvPr/>
              </p:nvSpPr>
              <p:spPr>
                <a:xfrm>
                  <a:off x="9493530" y="5357641"/>
                  <a:ext cx="2484783" cy="144655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dirty="0"/>
                    <a:t> </a:t>
                  </a:r>
                </a:p>
                <a:p>
                  <a:pPr algn="ctr"/>
                  <a:r>
                    <a:rPr lang="en-CA" sz="4400" i="1" dirty="0"/>
                    <a:t>very</a:t>
                  </a:r>
                  <a:r>
                    <a:rPr lang="en-CA" sz="4400" dirty="0"/>
                    <a:t> small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DEE9DDE-6228-4005-BFF8-B0C9E8FFD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530" y="5357641"/>
                  <a:ext cx="2484783" cy="1446550"/>
                </a:xfrm>
                <a:prstGeom prst="rect">
                  <a:avLst/>
                </a:prstGeom>
                <a:blipFill>
                  <a:blip r:embed="rId15"/>
                  <a:stretch>
                    <a:fillRect l="-8454" r="-8696" b="-1769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BE6AD92-52E9-4FE5-B0EA-30BD693E8D0B}"/>
                    </a:ext>
                  </a:extLst>
                </p:cNvPr>
                <p:cNvSpPr txBox="1"/>
                <p:nvPr/>
              </p:nvSpPr>
              <p:spPr>
                <a:xfrm>
                  <a:off x="8505054" y="5559629"/>
                  <a:ext cx="102624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BE6AD92-52E9-4FE5-B0EA-30BD693E8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5054" y="5559629"/>
                  <a:ext cx="1026243" cy="10156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7744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46"/>
    </mc:Choice>
    <mc:Fallback xmlns="">
      <p:transition spd="slow" advTm="56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A590C5-47A3-41E0-9059-DC1864533111}"/>
                  </a:ext>
                </a:extLst>
              </p:cNvPr>
              <p:cNvSpPr txBox="1"/>
              <p:nvPr/>
            </p:nvSpPr>
            <p:spPr>
              <a:xfrm>
                <a:off x="591085" y="377228"/>
                <a:ext cx="4459890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𝜅𝜌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A590C5-47A3-41E0-9059-DC186453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85" y="377228"/>
                <a:ext cx="445989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FA17E0-8E3A-42F6-BE62-4A22616F7155}"/>
                  </a:ext>
                </a:extLst>
              </p:cNvPr>
              <p:cNvSpPr txBox="1"/>
              <p:nvPr/>
            </p:nvSpPr>
            <p:spPr>
              <a:xfrm>
                <a:off x="591085" y="1674372"/>
                <a:ext cx="4459889" cy="1401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FA17E0-8E3A-42F6-BE62-4A22616F7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85" y="1674372"/>
                <a:ext cx="4459889" cy="1401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C7BF04B-7FDC-4876-BF9D-F8AF2FA13CFC}"/>
              </a:ext>
            </a:extLst>
          </p:cNvPr>
          <p:cNvGrpSpPr/>
          <p:nvPr/>
        </p:nvGrpSpPr>
        <p:grpSpPr>
          <a:xfrm>
            <a:off x="5489125" y="377228"/>
            <a:ext cx="6419850" cy="2698169"/>
            <a:chOff x="5489125" y="377228"/>
            <a:chExt cx="6419850" cy="2698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F379EE4-7816-4400-BF50-01B0C915F5E8}"/>
                    </a:ext>
                  </a:extLst>
                </p:cNvPr>
                <p:cNvSpPr txBox="1"/>
                <p:nvPr/>
              </p:nvSpPr>
              <p:spPr>
                <a:xfrm>
                  <a:off x="6344185" y="973859"/>
                  <a:ext cx="5564790" cy="140102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𝜅𝜌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F379EE4-7816-4400-BF50-01B0C915F5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185" y="973859"/>
                  <a:ext cx="5564790" cy="14010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C6051CD3-5820-4B52-84F3-D6D9C09EC6A0}"/>
                </a:ext>
              </a:extLst>
            </p:cNvPr>
            <p:cNvSpPr/>
            <p:nvPr/>
          </p:nvSpPr>
          <p:spPr>
            <a:xfrm>
              <a:off x="5489125" y="377228"/>
              <a:ext cx="476250" cy="2698169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F6B767-F97F-4EEB-BFFD-FE5DD94F8F39}"/>
                  </a:ext>
                </a:extLst>
              </p:cNvPr>
              <p:cNvSpPr txBox="1"/>
              <p:nvPr/>
            </p:nvSpPr>
            <p:spPr>
              <a:xfrm>
                <a:off x="6228071" y="3284538"/>
                <a:ext cx="5963929" cy="140102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60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𝜅𝜌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F6B767-F97F-4EEB-BFFD-FE5DD94F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071" y="3284538"/>
                <a:ext cx="5963929" cy="1401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0DF282-6915-4D5B-87A5-788232FACFA2}"/>
                  </a:ext>
                </a:extLst>
              </p:cNvPr>
              <p:cNvSpPr txBox="1"/>
              <p:nvPr/>
            </p:nvSpPr>
            <p:spPr>
              <a:xfrm>
                <a:off x="7476297" y="4800631"/>
                <a:ext cx="4026277" cy="184755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0DF282-6915-4D5B-87A5-788232FAC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297" y="4800631"/>
                <a:ext cx="4026277" cy="18475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D894A4-DD6C-40C6-B7F9-7C389AA756BD}"/>
              </a:ext>
            </a:extLst>
          </p:cNvPr>
          <p:cNvCxnSpPr>
            <a:stCxn id="9" idx="3"/>
          </p:cNvCxnSpPr>
          <p:nvPr/>
        </p:nvCxnSpPr>
        <p:spPr>
          <a:xfrm flipV="1">
            <a:off x="5167086" y="2627086"/>
            <a:ext cx="1335314" cy="166571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EBDA7B-339C-4D5F-AE0C-25A2FA87BBC5}"/>
              </a:ext>
            </a:extLst>
          </p:cNvPr>
          <p:cNvGrpSpPr/>
          <p:nvPr/>
        </p:nvGrpSpPr>
        <p:grpSpPr>
          <a:xfrm>
            <a:off x="591085" y="3784968"/>
            <a:ext cx="4651585" cy="1864914"/>
            <a:chOff x="591085" y="3784968"/>
            <a:chExt cx="4651585" cy="18649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2AB9D2-F4ED-43CA-9988-5CF5F57F8FB7}"/>
                    </a:ext>
                  </a:extLst>
                </p:cNvPr>
                <p:cNvSpPr txBox="1"/>
                <p:nvPr/>
              </p:nvSpPr>
              <p:spPr>
                <a:xfrm>
                  <a:off x="591085" y="3784968"/>
                  <a:ext cx="4576001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A2AB9D2-F4ED-43CA-9988-5CF5F57F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85" y="3784968"/>
                  <a:ext cx="4576001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EDDB95-0455-4200-B647-2B2D22F0677A}"/>
                </a:ext>
              </a:extLst>
            </p:cNvPr>
            <p:cNvSpPr txBox="1"/>
            <p:nvPr/>
          </p:nvSpPr>
          <p:spPr>
            <a:xfrm>
              <a:off x="689426" y="4880441"/>
              <a:ext cx="4553244" cy="76944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r>
                <a:rPr lang="en-GB" sz="4400" dirty="0"/>
                <a:t>Poisson’s Equation</a:t>
              </a:r>
              <a:endParaRPr lang="en-CA" sz="44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714C86C-E338-4252-A95F-8501DDB532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1760" y="1461240"/>
              <a:ext cx="9826200" cy="4398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714C86C-E338-4252-A95F-8501DDB53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2400" y="1451880"/>
                <a:ext cx="9844920" cy="4417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508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25"/>
    </mc:Choice>
    <mc:Fallback xmlns="">
      <p:transition spd="slow" advTm="27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/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4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</a:t>
                </a:r>
                <a:r>
                  <a:rPr lang="en-GB" sz="4000" dirty="0"/>
                  <a:t>(Metric Compatibility)</a:t>
                </a:r>
                <a:endParaRPr lang="en-GB" sz="4800" dirty="0"/>
              </a:p>
              <a:p>
                <a:pPr marL="742950" indent="-742950">
                  <a:spcAft>
                    <a:spcPts val="1200"/>
                  </a:spcAft>
                  <a:buFontTx/>
                  <a:buAutoNum type="arabicPeriod"/>
                </a:pPr>
                <a:r>
                  <a:rPr lang="en-GB" sz="4800" dirty="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 </a:t>
                </a:r>
                <a:r>
                  <a:rPr lang="en-GB" sz="4000" dirty="0"/>
                  <a:t>(Contracted Bianchi Identity)</a:t>
                </a:r>
              </a:p>
              <a:p>
                <a:pPr marL="742950" indent="-742950">
                  <a:spcAft>
                    <a:spcPts val="1200"/>
                  </a:spcAft>
                  <a:buAutoNum type="arabicPeriod"/>
                </a:pPr>
                <a:r>
                  <a:rPr lang="en-GB" sz="4800" dirty="0"/>
                  <a:t>Derive proportionality constant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800" dirty="0"/>
                  <a:t>  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303495-C1D9-42BC-939E-9EC7C491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4" y="3690254"/>
                <a:ext cx="11798710" cy="3049233"/>
              </a:xfrm>
              <a:prstGeom prst="rect">
                <a:avLst/>
              </a:prstGeom>
              <a:blipFill>
                <a:blip r:embed="rId2"/>
                <a:stretch>
                  <a:fillRect l="-2376" t="-4591" b="-47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/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34" y="1477137"/>
                <a:ext cx="10132931" cy="1847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508EC5-A3D8-4AEC-926F-3254EF75A67E}"/>
              </a:ext>
            </a:extLst>
          </p:cNvPr>
          <p:cNvSpPr txBox="1"/>
          <p:nvPr/>
        </p:nvSpPr>
        <p:spPr>
          <a:xfrm>
            <a:off x="434126" y="207386"/>
            <a:ext cx="756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Einstein Field Equations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81550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98">
        <p:fade/>
      </p:transition>
    </mc:Choice>
    <mc:Fallback xmlns="">
      <p:transition spd="med" advTm="13398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1C2A4A-88DE-493F-B6F1-5014918C418C}"/>
                  </a:ext>
                </a:extLst>
              </p:cNvPr>
              <p:cNvSpPr txBox="1"/>
              <p:nvPr/>
            </p:nvSpPr>
            <p:spPr>
              <a:xfrm>
                <a:off x="39756" y="0"/>
                <a:ext cx="9042719" cy="6969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3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    −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4  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sz="3600" dirty="0"/>
                  <a:t>  </a:t>
                </a:r>
              </a:p>
              <a:p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sz="3600" dirty="0"/>
                  <a:t>   </a:t>
                </a:r>
              </a:p>
              <a:p>
                <a:r>
                  <a:rPr lang="en-CA" sz="3600" dirty="0"/>
                  <a:t> 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A" sz="3600" dirty="0"/>
              </a:p>
              <a:p>
                <a:endParaRPr lang="en-CA" sz="1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3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1C2A4A-88DE-493F-B6F1-5014918C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" y="0"/>
                <a:ext cx="9042719" cy="6969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D6BAA92-E295-41A3-800C-5C0D1558093C}"/>
              </a:ext>
            </a:extLst>
          </p:cNvPr>
          <p:cNvSpPr txBox="1"/>
          <p:nvPr/>
        </p:nvSpPr>
        <p:spPr>
          <a:xfrm>
            <a:off x="7201851" y="0"/>
            <a:ext cx="4990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4400" b="0" dirty="0"/>
              <a:t>Trace-Reversed Form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4F694A-6822-41E7-960B-B03045648ECB}"/>
              </a:ext>
            </a:extLst>
          </p:cNvPr>
          <p:cNvCxnSpPr/>
          <p:nvPr/>
        </p:nvCxnSpPr>
        <p:spPr>
          <a:xfrm>
            <a:off x="159026" y="4333461"/>
            <a:ext cx="70104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0CD958-DDA3-455C-8EFC-66FA7AF3ED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720" y="2880"/>
              <a:ext cx="10069920" cy="6635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0CD958-DDA3-455C-8EFC-66FA7AF3ED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60" y="-6480"/>
                <a:ext cx="10088640" cy="6654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55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03"/>
    </mc:Choice>
    <mc:Fallback xmlns="">
      <p:transition spd="slow" advTm="97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5A241A-33BF-4A0A-886C-6BD5CF96150E}"/>
                  </a:ext>
                </a:extLst>
              </p:cNvPr>
              <p:cNvSpPr txBox="1"/>
              <p:nvPr/>
            </p:nvSpPr>
            <p:spPr>
              <a:xfrm>
                <a:off x="285751" y="86514"/>
                <a:ext cx="8039099" cy="6622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r>
                  <a:rPr lang="en-CA" sz="3200" dirty="0"/>
                  <a:t> </a:t>
                </a:r>
                <a:endParaRPr lang="en-GB" sz="80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4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GB" sz="4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4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5A241A-33BF-4A0A-886C-6BD5CF96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86514"/>
                <a:ext cx="8039099" cy="6622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87952E-4ACF-4BA6-AEB9-DA2265A6C625}"/>
                  </a:ext>
                </a:extLst>
              </p:cNvPr>
              <p:cNvSpPr txBox="1"/>
              <p:nvPr/>
            </p:nvSpPr>
            <p:spPr>
              <a:xfrm>
                <a:off x="7124700" y="5061801"/>
                <a:ext cx="2800350" cy="14087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6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</a:t>
                </a:r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87952E-4ACF-4BA6-AEB9-DA2265A6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5061801"/>
                <a:ext cx="2800350" cy="1408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483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8"/>
    </mc:Choice>
    <mc:Fallback xmlns="">
      <p:transition spd="slow" advTm="7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E02A08-DD37-4F6F-81CF-0340E88E64CE}"/>
              </a:ext>
            </a:extLst>
          </p:cNvPr>
          <p:cNvSpPr txBox="1"/>
          <p:nvPr/>
        </p:nvSpPr>
        <p:spPr>
          <a:xfrm>
            <a:off x="172278" y="-817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https://einsteinpapers.press.princeton.edu/vol6-trans/85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686A7-1CE9-4840-8E32-F65F2B964E9C}"/>
              </a:ext>
            </a:extLst>
          </p:cNvPr>
          <p:cNvSpPr txBox="1"/>
          <p:nvPr/>
        </p:nvSpPr>
        <p:spPr>
          <a:xfrm>
            <a:off x="6440556" y="92486"/>
            <a:ext cx="5654877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(See links in description)</a:t>
            </a:r>
          </a:p>
          <a:p>
            <a:r>
              <a:rPr lang="en-CA" dirty="0">
                <a:hlinkClick r:id="rId4"/>
              </a:rPr>
              <a:t>https://einsteinpapers.press.princeton.edu/vol6-trans/115</a:t>
            </a:r>
            <a:endParaRPr lang="en-CA" dirty="0"/>
          </a:p>
          <a:p>
            <a:r>
              <a:rPr lang="en-CA" dirty="0">
                <a:hlinkClick r:id="rId5"/>
              </a:rPr>
              <a:t>https://einsteinpapers.press.princeton.edu/vol6-trans/121</a:t>
            </a:r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A314A3-F47A-4D98-A0FB-53067954BB3D}"/>
              </a:ext>
            </a:extLst>
          </p:cNvPr>
          <p:cNvGrpSpPr/>
          <p:nvPr/>
        </p:nvGrpSpPr>
        <p:grpSpPr>
          <a:xfrm>
            <a:off x="0" y="0"/>
            <a:ext cx="7733408" cy="3784674"/>
            <a:chOff x="0" y="0"/>
            <a:chExt cx="7733408" cy="37846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4D9A57-63DF-4BC9-89C1-6B7632B2C544}"/>
                </a:ext>
              </a:extLst>
            </p:cNvPr>
            <p:cNvGrpSpPr/>
            <p:nvPr/>
          </p:nvGrpSpPr>
          <p:grpSpPr>
            <a:xfrm>
              <a:off x="0" y="0"/>
              <a:ext cx="7733408" cy="3784674"/>
              <a:chOff x="0" y="0"/>
              <a:chExt cx="7733408" cy="378467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B9A69FE-7246-4990-A94B-D94152C87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1419160"/>
                <a:ext cx="7733408" cy="2365514"/>
              </a:xfrm>
              <a:prstGeom prst="rect">
                <a:avLst/>
              </a:prstGeom>
            </p:spPr>
          </p:pic>
          <p:pic>
            <p:nvPicPr>
              <p:cNvPr id="3" name="Picture 2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8C792A0D-30F4-42F5-BE9B-F304FBAC5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09" y="0"/>
                <a:ext cx="6359938" cy="1419160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1A9F1C-D2E6-43E4-B4DF-D1B54B6AD853}"/>
                </a:ext>
              </a:extLst>
            </p:cNvPr>
            <p:cNvSpPr/>
            <p:nvPr/>
          </p:nvSpPr>
          <p:spPr>
            <a:xfrm>
              <a:off x="3028950" y="2716696"/>
              <a:ext cx="1581150" cy="4837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82E38A-E21C-4A3D-A112-8D3D31F6E91E}"/>
              </a:ext>
            </a:extLst>
          </p:cNvPr>
          <p:cNvGrpSpPr/>
          <p:nvPr/>
        </p:nvGrpSpPr>
        <p:grpSpPr>
          <a:xfrm>
            <a:off x="172278" y="4291521"/>
            <a:ext cx="7498426" cy="2294637"/>
            <a:chOff x="85436" y="4649683"/>
            <a:chExt cx="7498426" cy="22946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BE38F9-25AD-4218-B226-7CE1A57C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029" t="31517" r="12638" b="32420"/>
            <a:stretch/>
          </p:blipFill>
          <p:spPr>
            <a:xfrm>
              <a:off x="211159" y="4649683"/>
              <a:ext cx="6570641" cy="118650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86FD2B-14FB-4EA6-AD6E-C44B0C8D1E88}"/>
                </a:ext>
              </a:extLst>
            </p:cNvPr>
            <p:cNvGrpSpPr/>
            <p:nvPr/>
          </p:nvGrpSpPr>
          <p:grpSpPr>
            <a:xfrm>
              <a:off x="85436" y="5836188"/>
              <a:ext cx="7498426" cy="1108132"/>
              <a:chOff x="172278" y="6296714"/>
              <a:chExt cx="6742596" cy="996435"/>
            </a:xfrm>
          </p:grpSpPr>
          <p:pic>
            <p:nvPicPr>
              <p:cNvPr id="8" name="Picture 7" descr="Text, schematic&#10;&#10;Description automatically generated">
                <a:extLst>
                  <a:ext uri="{FF2B5EF4-FFF2-40B4-BE49-F238E27FC236}">
                    <a16:creationId xmlns:a16="http://schemas.microsoft.com/office/drawing/2014/main" id="{B69C6B84-EBFF-4514-8461-D30B7977C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278" y="6296714"/>
                <a:ext cx="6742596" cy="91116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478A9BD-3433-4C20-8651-85CDE649EE39}"/>
                  </a:ext>
                </a:extLst>
              </p:cNvPr>
              <p:cNvSpPr/>
              <p:nvPr/>
            </p:nvSpPr>
            <p:spPr>
              <a:xfrm>
                <a:off x="2753001" y="6809445"/>
                <a:ext cx="1581150" cy="48370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1AE882-2464-42D3-BDF6-59810AF7D46E}"/>
              </a:ext>
            </a:extLst>
          </p:cNvPr>
          <p:cNvCxnSpPr/>
          <p:nvPr/>
        </p:nvCxnSpPr>
        <p:spPr>
          <a:xfrm>
            <a:off x="0" y="3991429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0383BE-34CC-4735-BBF7-AD765F643F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56680" y="2690640"/>
              <a:ext cx="463320" cy="372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0383BE-34CC-4735-BBF7-AD765F643F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7320" y="2681280"/>
                <a:ext cx="482040" cy="3748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4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46"/>
    </mc:Choice>
    <mc:Fallback xmlns="">
      <p:transition spd="slow" advTm="19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5A241A-33BF-4A0A-886C-6BD5CF96150E}"/>
                  </a:ext>
                </a:extLst>
              </p:cNvPr>
              <p:cNvSpPr txBox="1"/>
              <p:nvPr/>
            </p:nvSpPr>
            <p:spPr>
              <a:xfrm>
                <a:off x="285751" y="86514"/>
                <a:ext cx="8039099" cy="6622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4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r>
                  <a:rPr lang="en-CA" sz="3200" dirty="0"/>
                  <a:t> </a:t>
                </a:r>
                <a:endParaRPr lang="en-GB" sz="80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4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GB" sz="4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4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5A241A-33BF-4A0A-886C-6BD5CF961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1" y="86514"/>
                <a:ext cx="8039099" cy="6622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7D0F1FD-88A6-4528-9C65-2E108687AE8C}"/>
              </a:ext>
            </a:extLst>
          </p:cNvPr>
          <p:cNvSpPr txBox="1"/>
          <p:nvPr/>
        </p:nvSpPr>
        <p:spPr>
          <a:xfrm>
            <a:off x="0" y="-1886918"/>
            <a:ext cx="92465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This derivation doesn’t work.</a:t>
            </a:r>
            <a:br>
              <a:rPr lang="en-GB" sz="6000" dirty="0"/>
            </a:br>
            <a:r>
              <a:rPr lang="en-GB" sz="6000" dirty="0"/>
              <a:t>(see next slide)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87952E-4ACF-4BA6-AEB9-DA2265A6C625}"/>
                  </a:ext>
                </a:extLst>
              </p:cNvPr>
              <p:cNvSpPr txBox="1"/>
              <p:nvPr/>
            </p:nvSpPr>
            <p:spPr>
              <a:xfrm>
                <a:off x="7124700" y="5061801"/>
                <a:ext cx="2800350" cy="14087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6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</a:t>
                </a:r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87952E-4ACF-4BA6-AEB9-DA2265A6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5061801"/>
                <a:ext cx="2800350" cy="1408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784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A1CFF17-44BE-4012-B978-627C9979FEBB}"/>
              </a:ext>
            </a:extLst>
          </p:cNvPr>
          <p:cNvGrpSpPr/>
          <p:nvPr/>
        </p:nvGrpSpPr>
        <p:grpSpPr>
          <a:xfrm>
            <a:off x="5309587" y="1714787"/>
            <a:ext cx="3973600" cy="4473436"/>
            <a:chOff x="5427575" y="1744284"/>
            <a:chExt cx="3973600" cy="447343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1CD79EE-B37D-4CAC-9A80-FA5763EB49FF}"/>
                </a:ext>
              </a:extLst>
            </p:cNvPr>
            <p:cNvSpPr/>
            <p:nvPr/>
          </p:nvSpPr>
          <p:spPr>
            <a:xfrm>
              <a:off x="8813939" y="17442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402AE-477F-41D8-8C25-98FE935A22BB}"/>
                </a:ext>
              </a:extLst>
            </p:cNvPr>
            <p:cNvSpPr/>
            <p:nvPr/>
          </p:nvSpPr>
          <p:spPr>
            <a:xfrm>
              <a:off x="5427575" y="17442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75550D-A29D-4AE2-AD62-558BA735C5E8}"/>
                </a:ext>
              </a:extLst>
            </p:cNvPr>
            <p:cNvSpPr/>
            <p:nvPr/>
          </p:nvSpPr>
          <p:spPr>
            <a:xfrm>
              <a:off x="8813939" y="30396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78B376-63E4-40CA-8E72-68E78F3251E7}"/>
                </a:ext>
              </a:extLst>
            </p:cNvPr>
            <p:cNvSpPr/>
            <p:nvPr/>
          </p:nvSpPr>
          <p:spPr>
            <a:xfrm>
              <a:off x="5427575" y="30396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04BFF00-8AA2-4F0F-AB65-8E75591BEE88}"/>
                </a:ext>
              </a:extLst>
            </p:cNvPr>
            <p:cNvSpPr/>
            <p:nvPr/>
          </p:nvSpPr>
          <p:spPr>
            <a:xfrm>
              <a:off x="8813939" y="43350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204580-F385-43F5-81B2-CA1BF3247B65}"/>
                </a:ext>
              </a:extLst>
            </p:cNvPr>
            <p:cNvSpPr/>
            <p:nvPr/>
          </p:nvSpPr>
          <p:spPr>
            <a:xfrm>
              <a:off x="5427575" y="43350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49D84-8786-4812-9C33-0BE67E66238C}"/>
                </a:ext>
              </a:extLst>
            </p:cNvPr>
            <p:cNvSpPr/>
            <p:nvPr/>
          </p:nvSpPr>
          <p:spPr>
            <a:xfrm>
              <a:off x="8813939" y="56304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0729CC-3A8F-42D8-B3B3-19D85B21F713}"/>
                </a:ext>
              </a:extLst>
            </p:cNvPr>
            <p:cNvSpPr/>
            <p:nvPr/>
          </p:nvSpPr>
          <p:spPr>
            <a:xfrm>
              <a:off x="5427575" y="5630484"/>
              <a:ext cx="587236" cy="58723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EE9C43-ACA6-48B5-96E3-32895976C2A9}"/>
                  </a:ext>
                </a:extLst>
              </p:cNvPr>
              <p:cNvSpPr txBox="1"/>
              <p:nvPr/>
            </p:nvSpPr>
            <p:spPr>
              <a:xfrm>
                <a:off x="874644" y="1314450"/>
                <a:ext cx="10442712" cy="5307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EE9C43-ACA6-48B5-96E3-32895976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1314450"/>
                <a:ext cx="10442712" cy="5307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192743-70D4-42E5-A2F5-147857873853}"/>
              </a:ext>
            </a:extLst>
          </p:cNvPr>
          <p:cNvSpPr txBox="1"/>
          <p:nvPr/>
        </p:nvSpPr>
        <p:spPr>
          <a:xfrm>
            <a:off x="285751" y="236200"/>
            <a:ext cx="78567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tx1"/>
                </a:solidFill>
              </a:rPr>
              <a:t>E.F.E. Sign Conventions:</a:t>
            </a:r>
            <a:endParaRPr lang="en-CA" sz="60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97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7"/>
    </mc:Choice>
    <mc:Fallback xmlns="">
      <p:transition spd="slow" advTm="10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62783D-C3B4-4A98-91E9-CA3A90BD6FA2}"/>
              </a:ext>
            </a:extLst>
          </p:cNvPr>
          <p:cNvSpPr txBox="1"/>
          <p:nvPr/>
        </p:nvSpPr>
        <p:spPr>
          <a:xfrm>
            <a:off x="207035" y="211179"/>
            <a:ext cx="11473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000" dirty="0">
                <a:hlinkClick r:id="rId2"/>
              </a:rPr>
              <a:t>https://en.wikipedia.org/wiki/Einstein_field_equations#Sign_convention</a:t>
            </a:r>
            <a:endParaRPr lang="en-CA" sz="30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AE172B-7387-4CF9-96EF-860953BA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96" y="939992"/>
            <a:ext cx="8952410" cy="5657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B9002B-9281-4951-93E9-C1D2EEE9297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5960" y="2365560"/>
              <a:ext cx="5695560" cy="4267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B9002B-9281-4951-93E9-C1D2EEE929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6600" y="2356200"/>
                <a:ext cx="5714280" cy="42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52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2"/>
    </mc:Choice>
    <mc:Fallback xmlns="">
      <p:transition spd="slow" advTm="1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A03CE59-8F48-43C4-AD94-DB44723A6023}"/>
              </a:ext>
            </a:extLst>
          </p:cNvPr>
          <p:cNvGrpSpPr/>
          <p:nvPr/>
        </p:nvGrpSpPr>
        <p:grpSpPr>
          <a:xfrm>
            <a:off x="7809" y="1014187"/>
            <a:ext cx="4938660" cy="3067956"/>
            <a:chOff x="287383" y="361044"/>
            <a:chExt cx="4938660" cy="30679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28C1690-9F7E-44B5-AF25-EEF39311A536}"/>
                    </a:ext>
                  </a:extLst>
                </p:cNvPr>
                <p:cNvSpPr txBox="1"/>
                <p:nvPr/>
              </p:nvSpPr>
              <p:spPr>
                <a:xfrm>
                  <a:off x="287383" y="1068930"/>
                  <a:ext cx="4938660" cy="23600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28C1690-9F7E-44B5-AF25-EEF39311A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83" y="1068930"/>
                  <a:ext cx="4938660" cy="23600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DF4E2C-EE81-44DB-9237-55CEE05600E3}"/>
                </a:ext>
              </a:extLst>
            </p:cNvPr>
            <p:cNvSpPr txBox="1"/>
            <p:nvPr/>
          </p:nvSpPr>
          <p:spPr>
            <a:xfrm>
              <a:off x="1293585" y="361044"/>
              <a:ext cx="3033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Mostly-minus</a:t>
              </a:r>
              <a:endParaRPr lang="en-CA" sz="4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132E08-FBEB-4D04-95E3-16A4571D7711}"/>
              </a:ext>
            </a:extLst>
          </p:cNvPr>
          <p:cNvGrpSpPr/>
          <p:nvPr/>
        </p:nvGrpSpPr>
        <p:grpSpPr>
          <a:xfrm>
            <a:off x="4946469" y="1014187"/>
            <a:ext cx="7245531" cy="3067956"/>
            <a:chOff x="4946469" y="1014187"/>
            <a:chExt cx="7245531" cy="30679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48C06C-B306-446D-9022-4D0FF2889CC6}"/>
                </a:ext>
              </a:extLst>
            </p:cNvPr>
            <p:cNvGrpSpPr/>
            <p:nvPr/>
          </p:nvGrpSpPr>
          <p:grpSpPr>
            <a:xfrm>
              <a:off x="7253340" y="1014187"/>
              <a:ext cx="4938660" cy="3067956"/>
              <a:chOff x="6714309" y="361044"/>
              <a:chExt cx="4938660" cy="30679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F22C480-1E36-4534-9D53-061F584739DA}"/>
                      </a:ext>
                    </a:extLst>
                  </p:cNvPr>
                  <p:cNvSpPr txBox="1"/>
                  <p:nvPr/>
                </p:nvSpPr>
                <p:spPr>
                  <a:xfrm>
                    <a:off x="6714309" y="1068930"/>
                    <a:ext cx="4938660" cy="23600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F22C480-1E36-4534-9D53-061F584739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4309" y="1068930"/>
                    <a:ext cx="4938660" cy="23600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B9FF9-0B0C-4205-9B6B-9C6802A06881}"/>
                  </a:ext>
                </a:extLst>
              </p:cNvPr>
              <p:cNvSpPr txBox="1"/>
              <p:nvPr/>
            </p:nvSpPr>
            <p:spPr>
              <a:xfrm>
                <a:off x="7864573" y="361044"/>
                <a:ext cx="26234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Mostly-plus</a:t>
                </a:r>
                <a:endParaRPr lang="en-CA" sz="4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6D4589B5-68A6-4D56-B6BE-70833E278936}"/>
                    </a:ext>
                  </a:extLst>
                </p:cNvPr>
                <p:cNvSpPr/>
                <p:nvPr/>
              </p:nvSpPr>
              <p:spPr>
                <a:xfrm>
                  <a:off x="4946469" y="2215196"/>
                  <a:ext cx="2299063" cy="1373824"/>
                </a:xfrm>
                <a:prstGeom prst="rightArrow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6D4589B5-68A6-4D56-B6BE-70833E2789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469" y="2215196"/>
                  <a:ext cx="2299063" cy="1373824"/>
                </a:xfrm>
                <a:prstGeom prst="rightArrow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6F6F100-E99C-4128-A54D-7A360649CD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7200" y="2865960"/>
              <a:ext cx="10252080" cy="1239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6F6F100-E99C-4128-A54D-7A360649C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7840" y="2856600"/>
                <a:ext cx="10270800" cy="1258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756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99"/>
    </mc:Choice>
    <mc:Fallback xmlns="">
      <p:transition spd="slow" advTm="16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/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/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820B4F-644E-4650-8040-31A1881E341D}"/>
                  </a:ext>
                </a:extLst>
              </p:cNvPr>
              <p:cNvSpPr txBox="1"/>
              <p:nvPr/>
            </p:nvSpPr>
            <p:spPr>
              <a:xfrm>
                <a:off x="509167" y="2037261"/>
                <a:ext cx="11173665" cy="114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𝛼𝜈</m:t>
                              </m:r>
                            </m:sup>
                          </m:sSup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p>
                        <m:sSup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820B4F-644E-4650-8040-31A1881E3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67" y="2037261"/>
                <a:ext cx="11173665" cy="11426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014F7C-1486-4D7A-AB18-869D74BDA5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8040" y="1276560"/>
              <a:ext cx="10827720" cy="1940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014F7C-1486-4D7A-AB18-869D74BDA5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680" y="1267200"/>
                <a:ext cx="10846440" cy="1958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559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81"/>
    </mc:Choice>
    <mc:Fallback xmlns="">
      <p:transition spd="slow" advTm="2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/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/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4BD371-B4EE-4793-8BA9-49E435A29185}"/>
                  </a:ext>
                </a:extLst>
              </p:cNvPr>
              <p:cNvSpPr txBox="1"/>
              <p:nvPr/>
            </p:nvSpPr>
            <p:spPr>
              <a:xfrm>
                <a:off x="765881" y="7377689"/>
                <a:ext cx="8136171" cy="67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4BD371-B4EE-4793-8BA9-49E435A29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81" y="7377689"/>
                <a:ext cx="8136171" cy="678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BF79E-5388-4046-BFFA-593275C84723}"/>
                  </a:ext>
                </a:extLst>
              </p:cNvPr>
              <p:cNvSpPr txBox="1"/>
              <p:nvPr/>
            </p:nvSpPr>
            <p:spPr>
              <a:xfrm>
                <a:off x="150052" y="1760133"/>
                <a:ext cx="9997062" cy="11353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GB" sz="4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𝜎𝛼</m:t>
                        </m:r>
                      </m:sup>
                    </m:sSup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𝜇𝛼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𝛼𝜈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9BF79E-5388-4046-BFFA-593275C84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" y="1760133"/>
                <a:ext cx="9997062" cy="1135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DB3F1D-7AA7-41B8-AFA8-64FA41771A25}"/>
                  </a:ext>
                </a:extLst>
              </p:cNvPr>
              <p:cNvSpPr txBox="1"/>
              <p:nvPr/>
            </p:nvSpPr>
            <p:spPr>
              <a:xfrm>
                <a:off x="150052" y="3201806"/>
                <a:ext cx="11796142" cy="19347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𝜎𝛼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𝜇𝛼</m:t>
                                </m:r>
                              </m:sub>
                            </m:sSub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𝛼𝜈</m:t>
                                </m:r>
                              </m:sub>
                            </m:sSub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GB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𝜎𝛼</m:t>
                        </m:r>
                      </m:sup>
                    </m:sSup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𝜇𝛼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𝛼𝜈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DB3F1D-7AA7-41B8-AFA8-64FA41771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2" y="3201806"/>
                <a:ext cx="11796142" cy="1934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FD8F06-4C74-4062-AA3F-ED3EF3F469DD}"/>
                  </a:ext>
                </a:extLst>
              </p:cNvPr>
              <p:cNvSpPr txBox="1"/>
              <p:nvPr/>
            </p:nvSpPr>
            <p:spPr>
              <a:xfrm>
                <a:off x="326004" y="5442928"/>
                <a:ext cx="3449583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FD8F06-4C74-4062-AA3F-ED3EF3F46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5442928"/>
                <a:ext cx="3449583" cy="1089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ADF420-7202-4578-AA20-BC3DC7B8BD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0280" y="2765880"/>
              <a:ext cx="10778040" cy="389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ADF420-7202-4578-AA20-BC3DC7B8BD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920" y="2756520"/>
                <a:ext cx="10796760" cy="3911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5043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571">
        <p:fade/>
      </p:transition>
    </mc:Choice>
    <mc:Fallback xmlns="">
      <p:transition spd="med" advTm="38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build="p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/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/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4BD371-B4EE-4793-8BA9-49E435A29185}"/>
                  </a:ext>
                </a:extLst>
              </p:cNvPr>
              <p:cNvSpPr txBox="1"/>
              <p:nvPr/>
            </p:nvSpPr>
            <p:spPr>
              <a:xfrm>
                <a:off x="473487" y="3592399"/>
                <a:ext cx="11230110" cy="8987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4BD371-B4EE-4793-8BA9-49E435A29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7" y="3592399"/>
                <a:ext cx="11230110" cy="8987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/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449D20-8808-4703-A59F-EFD93B609A80}"/>
                  </a:ext>
                </a:extLst>
              </p:cNvPr>
              <p:cNvSpPr txBox="1"/>
              <p:nvPr/>
            </p:nvSpPr>
            <p:spPr>
              <a:xfrm>
                <a:off x="488403" y="5128509"/>
                <a:ext cx="4319571" cy="11278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US" sz="540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𝛼𝜇𝛽</m:t>
                          </m:r>
                        </m:sub>
                        <m:sup>
                          <m:r>
                            <a:rPr lang="en-GB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449D20-8808-4703-A59F-EFD93B609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3" y="5128509"/>
                <a:ext cx="4319571" cy="1127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1E32E4-5BED-4FB7-B4BC-BC4821049008}"/>
                  </a:ext>
                </a:extLst>
              </p:cNvPr>
              <p:cNvSpPr txBox="1"/>
              <p:nvPr/>
            </p:nvSpPr>
            <p:spPr>
              <a:xfrm>
                <a:off x="4555692" y="9172948"/>
                <a:ext cx="4674670" cy="12428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𝛼𝜇𝛽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1E32E4-5BED-4FB7-B4BC-BC482104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92" y="9172948"/>
                <a:ext cx="4674670" cy="12428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/>
              <p:nvPr/>
            </p:nvSpPr>
            <p:spPr>
              <a:xfrm>
                <a:off x="3923070" y="7980955"/>
                <a:ext cx="5425279" cy="11919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070" y="7980955"/>
                <a:ext cx="5425279" cy="1191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3046E-469B-4FC0-8499-E227ECD71D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5000" y="4442760"/>
              <a:ext cx="8061480" cy="11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3046E-469B-4FC0-8499-E227ECD71D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5640" y="4433400"/>
                <a:ext cx="8080200" cy="13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149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01">
        <p:fade/>
      </p:transition>
    </mc:Choice>
    <mc:Fallback xmlns="">
      <p:transition spd="med" advTm="142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/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/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/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/>
              <p:nvPr/>
            </p:nvSpPr>
            <p:spPr>
              <a:xfrm>
                <a:off x="5343129" y="1675294"/>
                <a:ext cx="5425279" cy="11919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129" y="1675294"/>
                <a:ext cx="5425279" cy="1191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BA4348-974E-4202-BB6C-19300D1FBE2C}"/>
                  </a:ext>
                </a:extLst>
              </p:cNvPr>
              <p:cNvSpPr txBox="1"/>
              <p:nvPr/>
            </p:nvSpPr>
            <p:spPr>
              <a:xfrm>
                <a:off x="326004" y="4925692"/>
                <a:ext cx="11441527" cy="11639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sSup>
                        <m:sSup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d>
                        <m:dPr>
                          <m:ctrlPr>
                            <a:rPr lang="en-GB" sz="6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p>
                        </m:e>
                      </m:d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6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BA4348-974E-4202-BB6C-19300D1FB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4925692"/>
                <a:ext cx="11441527" cy="1163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C0D82D-21CD-406C-88CD-A9B2C2749AF9}"/>
                  </a:ext>
                </a:extLst>
              </p:cNvPr>
              <p:cNvSpPr txBox="1"/>
              <p:nvPr/>
            </p:nvSpPr>
            <p:spPr>
              <a:xfrm>
                <a:off x="6005247" y="2866827"/>
                <a:ext cx="4674670" cy="109780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C0D82D-21CD-406C-88CD-A9B2C2749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247" y="2866827"/>
                <a:ext cx="4674670" cy="10978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36AE23-8143-4EB4-8082-E8EB4D4FB9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1720" y="5869440"/>
              <a:ext cx="8374680" cy="33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36AE23-8143-4EB4-8082-E8EB4D4FB9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32360" y="5860080"/>
                <a:ext cx="8393400" cy="35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245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581">
        <p:fade/>
      </p:transition>
    </mc:Choice>
    <mc:Fallback xmlns="">
      <p:transition spd="med" advTm="15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/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/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/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1E32E4-5BED-4FB7-B4BC-BC4821049008}"/>
                  </a:ext>
                </a:extLst>
              </p:cNvPr>
              <p:cNvSpPr txBox="1"/>
              <p:nvPr/>
            </p:nvSpPr>
            <p:spPr>
              <a:xfrm>
                <a:off x="6005247" y="2866827"/>
                <a:ext cx="4674670" cy="109780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1E32E4-5BED-4FB7-B4BC-BC482104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247" y="2866827"/>
                <a:ext cx="4674670" cy="1097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/>
              <p:nvPr/>
            </p:nvSpPr>
            <p:spPr>
              <a:xfrm>
                <a:off x="5343129" y="1675294"/>
                <a:ext cx="5425279" cy="11919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129" y="1675294"/>
                <a:ext cx="5425279" cy="1191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BA4348-974E-4202-BB6C-19300D1FBE2C}"/>
                  </a:ext>
                </a:extLst>
              </p:cNvPr>
              <p:cNvSpPr txBox="1"/>
              <p:nvPr/>
            </p:nvSpPr>
            <p:spPr>
              <a:xfrm>
                <a:off x="974932" y="2980162"/>
                <a:ext cx="2977635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BA4348-974E-4202-BB6C-19300D1FB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2" y="2980162"/>
                <a:ext cx="297763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8F811A-0066-486D-A81C-E152E66C4ECE}"/>
                  </a:ext>
                </a:extLst>
              </p:cNvPr>
              <p:cNvSpPr txBox="1"/>
              <p:nvPr/>
            </p:nvSpPr>
            <p:spPr>
              <a:xfrm>
                <a:off x="473487" y="5092114"/>
                <a:ext cx="11236734" cy="13960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en-GB" sz="6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d>
                      <m:d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6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  <m:r>
                      <a:rPr lang="en-GB" sz="6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8F811A-0066-486D-A81C-E152E66C4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7" y="5092114"/>
                <a:ext cx="11236734" cy="13960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CD877F-D735-4E3D-B389-BF0415A68B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93440" y="5694120"/>
              <a:ext cx="7110360" cy="85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CD877F-D735-4E3D-B389-BF0415A68B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4080" y="5684760"/>
                <a:ext cx="7129080" cy="870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43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25"/>
    </mc:Choice>
    <mc:Fallback xmlns="">
      <p:transition spd="slow" advTm="21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/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/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/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1E32E4-5BED-4FB7-B4BC-BC4821049008}"/>
                  </a:ext>
                </a:extLst>
              </p:cNvPr>
              <p:cNvSpPr txBox="1"/>
              <p:nvPr/>
            </p:nvSpPr>
            <p:spPr>
              <a:xfrm>
                <a:off x="6005247" y="2866827"/>
                <a:ext cx="4674670" cy="109780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1E32E4-5BED-4FB7-B4BC-BC482104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247" y="2866827"/>
                <a:ext cx="4674670" cy="1097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/>
              <p:nvPr/>
            </p:nvSpPr>
            <p:spPr>
              <a:xfrm>
                <a:off x="5343129" y="1675294"/>
                <a:ext cx="5425279" cy="11919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129" y="1675294"/>
                <a:ext cx="5425279" cy="1191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BA4348-974E-4202-BB6C-19300D1FBE2C}"/>
                  </a:ext>
                </a:extLst>
              </p:cNvPr>
              <p:cNvSpPr txBox="1"/>
              <p:nvPr/>
            </p:nvSpPr>
            <p:spPr>
              <a:xfrm>
                <a:off x="974932" y="2980162"/>
                <a:ext cx="2977635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BA4348-974E-4202-BB6C-19300D1FB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2" y="2980162"/>
                <a:ext cx="297763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8F811A-0066-486D-A81C-E152E66C4ECE}"/>
                  </a:ext>
                </a:extLst>
              </p:cNvPr>
              <p:cNvSpPr txBox="1"/>
              <p:nvPr/>
            </p:nvSpPr>
            <p:spPr>
              <a:xfrm>
                <a:off x="473487" y="5092114"/>
                <a:ext cx="11236734" cy="13960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GB" sz="6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↦</m:t>
                    </m:r>
                    <m:f>
                      <m:fPr>
                        <m:ctrlPr>
                          <a:rPr lang="en-GB" sz="6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d>
                      <m:d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6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  <m:r>
                      <a:rPr lang="en-GB" sz="6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GB" sz="6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8F811A-0066-486D-A81C-E152E66C4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7" y="5092114"/>
                <a:ext cx="11236734" cy="13960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6FF9F11-D47F-457D-B50B-F6DE1D789833}"/>
              </a:ext>
            </a:extLst>
          </p:cNvPr>
          <p:cNvSpPr/>
          <p:nvPr/>
        </p:nvSpPr>
        <p:spPr>
          <a:xfrm>
            <a:off x="2840887" y="6917645"/>
            <a:ext cx="5679157" cy="148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7F8F45-2D64-4443-BBE4-EA64CDBFCF26}"/>
              </a:ext>
            </a:extLst>
          </p:cNvPr>
          <p:cNvSpPr/>
          <p:nvPr/>
        </p:nvSpPr>
        <p:spPr>
          <a:xfrm>
            <a:off x="8520044" y="6917644"/>
            <a:ext cx="2896892" cy="139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59FD5C-3EE0-4E55-A8C1-A648074DA257}"/>
                  </a:ext>
                </a:extLst>
              </p:cNvPr>
              <p:cNvSpPr txBox="1"/>
              <p:nvPr/>
            </p:nvSpPr>
            <p:spPr>
              <a:xfrm>
                <a:off x="945435" y="3903117"/>
                <a:ext cx="2977635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59FD5C-3EE0-4E55-A8C1-A648074DA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35" y="3903117"/>
                <a:ext cx="2977635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385B23-9301-43C7-8BD7-59205C266E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2960" y="6320160"/>
              <a:ext cx="10940760" cy="33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385B23-9301-43C7-8BD7-59205C266E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3600" y="6310800"/>
                <a:ext cx="10959480" cy="35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97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6"/>
    </mc:Choice>
    <mc:Fallback xmlns="">
      <p:transition spd="slow" advTm="10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C0E0C6-9085-4CA6-B2EC-213D059464BB}"/>
              </a:ext>
            </a:extLst>
          </p:cNvPr>
          <p:cNvSpPr txBox="1"/>
          <p:nvPr/>
        </p:nvSpPr>
        <p:spPr>
          <a:xfrm>
            <a:off x="1372233" y="2293208"/>
            <a:ext cx="3934241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Symmetric Tensors: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9DF365-F7EF-4495-A34A-464801786F5C}"/>
                  </a:ext>
                </a:extLst>
              </p:cNvPr>
              <p:cNvSpPr txBox="1"/>
              <p:nvPr/>
            </p:nvSpPr>
            <p:spPr>
              <a:xfrm>
                <a:off x="239173" y="207597"/>
                <a:ext cx="7114761" cy="118962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6600" dirty="0"/>
                  <a:t>Divergence: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9DF365-F7EF-4495-A34A-464801786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73" y="207597"/>
                <a:ext cx="7114761" cy="1189621"/>
              </a:xfrm>
              <a:prstGeom prst="rect">
                <a:avLst/>
              </a:prstGeom>
              <a:blipFill>
                <a:blip r:embed="rId3"/>
                <a:stretch>
                  <a:fillRect l="-5442" t="-13725" b="-2892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F0D86-4FEA-4BBE-9EC9-927363171D50}"/>
                  </a:ext>
                </a:extLst>
              </p:cNvPr>
              <p:cNvSpPr txBox="1"/>
              <p:nvPr/>
            </p:nvSpPr>
            <p:spPr>
              <a:xfrm>
                <a:off x="2370417" y="5227897"/>
                <a:ext cx="7114762" cy="14225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8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8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8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F0D86-4FEA-4BBE-9EC9-927363171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417" y="5227897"/>
                <a:ext cx="7114762" cy="142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7AA5BF-4B51-4846-BB5B-38575DB8D1E8}"/>
                  </a:ext>
                </a:extLst>
              </p:cNvPr>
              <p:cNvSpPr txBox="1"/>
              <p:nvPr/>
            </p:nvSpPr>
            <p:spPr>
              <a:xfrm>
                <a:off x="5622998" y="1742897"/>
                <a:ext cx="4246175" cy="31393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GB" sz="6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7AA5BF-4B51-4846-BB5B-38575DB8D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998" y="1742897"/>
                <a:ext cx="4246175" cy="3139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1863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6"/>
    </mc:Choice>
    <mc:Fallback xmlns="">
      <p:transition spd="slow" advTm="15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/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64-89B5-476D-B8DA-8A26D1A21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295547"/>
                <a:ext cx="502976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/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D3FC7-E270-4D1A-BC3A-19B8D794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69" y="369798"/>
                <a:ext cx="502976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/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DDD02-F6CC-4944-89EA-6FD793B35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7" y="1726334"/>
                <a:ext cx="3449583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1E32E4-5BED-4FB7-B4BC-BC4821049008}"/>
                  </a:ext>
                </a:extLst>
              </p:cNvPr>
              <p:cNvSpPr txBox="1"/>
              <p:nvPr/>
            </p:nvSpPr>
            <p:spPr>
              <a:xfrm>
                <a:off x="6005247" y="2866827"/>
                <a:ext cx="4674670" cy="109780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1E32E4-5BED-4FB7-B4BC-BC482104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247" y="2866827"/>
                <a:ext cx="4674670" cy="1097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/>
              <p:nvPr/>
            </p:nvSpPr>
            <p:spPr>
              <a:xfrm>
                <a:off x="5343129" y="1675294"/>
                <a:ext cx="5425279" cy="11919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89A0AD-5E3C-4DF0-8BC1-4BED7C2B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129" y="1675294"/>
                <a:ext cx="5425279" cy="1191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BA4348-974E-4202-BB6C-19300D1FBE2C}"/>
                  </a:ext>
                </a:extLst>
              </p:cNvPr>
              <p:cNvSpPr txBox="1"/>
              <p:nvPr/>
            </p:nvSpPr>
            <p:spPr>
              <a:xfrm>
                <a:off x="974932" y="2980162"/>
                <a:ext cx="2977635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BA4348-974E-4202-BB6C-19300D1FB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2" y="2980162"/>
                <a:ext cx="297763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8F811A-0066-486D-A81C-E152E66C4ECE}"/>
                  </a:ext>
                </a:extLst>
              </p:cNvPr>
              <p:cNvSpPr txBox="1"/>
              <p:nvPr/>
            </p:nvSpPr>
            <p:spPr>
              <a:xfrm>
                <a:off x="473487" y="5092114"/>
                <a:ext cx="10943449" cy="11560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m:rPr>
                          <m:sty m:val="p"/>
                        </m:rPr>
                        <a:rPr lang="en-GB" sz="600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GB" sz="6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600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8F811A-0066-486D-A81C-E152E66C4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7" y="5092114"/>
                <a:ext cx="10943449" cy="1156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6FF9F11-D47F-457D-B50B-F6DE1D789833}"/>
              </a:ext>
            </a:extLst>
          </p:cNvPr>
          <p:cNvSpPr/>
          <p:nvPr/>
        </p:nvSpPr>
        <p:spPr>
          <a:xfrm>
            <a:off x="3222894" y="5092114"/>
            <a:ext cx="4003815" cy="1481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59FD5C-3EE0-4E55-A8C1-A648074DA257}"/>
                  </a:ext>
                </a:extLst>
              </p:cNvPr>
              <p:cNvSpPr txBox="1"/>
              <p:nvPr/>
            </p:nvSpPr>
            <p:spPr>
              <a:xfrm>
                <a:off x="945435" y="3903117"/>
                <a:ext cx="2977635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59FD5C-3EE0-4E55-A8C1-A648074DA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35" y="3903117"/>
                <a:ext cx="2977635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E606AB-7696-4660-8455-DBAE7C3A6A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2640" y="6082200"/>
              <a:ext cx="8436960" cy="22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E606AB-7696-4660-8455-DBAE7C3A6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43280" y="6072840"/>
                <a:ext cx="8455680" cy="24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173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29"/>
    </mc:Choice>
    <mc:Fallback xmlns="">
      <p:transition spd="slow" advTm="12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F45FAC-94E1-4B33-A21F-7945C0DC83F4}"/>
                  </a:ext>
                </a:extLst>
              </p:cNvPr>
              <p:cNvSpPr txBox="1"/>
              <p:nvPr/>
            </p:nvSpPr>
            <p:spPr>
              <a:xfrm>
                <a:off x="255639" y="2747279"/>
                <a:ext cx="11071122" cy="140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6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F45FAC-94E1-4B33-A21F-7945C0DC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9" y="2747279"/>
                <a:ext cx="11071122" cy="1408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2DDE2-6FE9-4CCF-83B4-7A68D30A54C1}"/>
                  </a:ext>
                </a:extLst>
              </p:cNvPr>
              <p:cNvSpPr txBox="1"/>
              <p:nvPr/>
            </p:nvSpPr>
            <p:spPr>
              <a:xfrm>
                <a:off x="326004" y="89068"/>
                <a:ext cx="5029767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↦(−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2DDE2-6FE9-4CCF-83B4-7A68D30A5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89068"/>
                <a:ext cx="5029767" cy="1089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4F541-D629-44D2-9E51-92FC9DA249B2}"/>
                  </a:ext>
                </a:extLst>
              </p:cNvPr>
              <p:cNvSpPr txBox="1"/>
              <p:nvPr/>
            </p:nvSpPr>
            <p:spPr>
              <a:xfrm>
                <a:off x="6096000" y="89068"/>
                <a:ext cx="4105936" cy="109780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C4F541-D629-44D2-9E51-92FC9DA24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9068"/>
                <a:ext cx="4105936" cy="1097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C17A-410B-4B56-BF7A-66BF11267235}"/>
                  </a:ext>
                </a:extLst>
              </p:cNvPr>
              <p:cNvSpPr txBox="1"/>
              <p:nvPr/>
            </p:nvSpPr>
            <p:spPr>
              <a:xfrm>
                <a:off x="6826529" y="1332573"/>
                <a:ext cx="2977635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↦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3DC17A-410B-4B56-BF7A-66BF11267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29" y="1332573"/>
                <a:ext cx="2977635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D73B2C-1FFB-4B73-AB2A-11EF5117C555}"/>
                  </a:ext>
                </a:extLst>
              </p:cNvPr>
              <p:cNvSpPr txBox="1"/>
              <p:nvPr/>
            </p:nvSpPr>
            <p:spPr>
              <a:xfrm>
                <a:off x="255638" y="5228510"/>
                <a:ext cx="11680723" cy="140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6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GB" sz="6000" dirty="0">
                        <a:solidFill>
                          <a:srgbClr val="0070C0"/>
                        </a:solidFill>
                      </a:rPr>
                      <m:t> 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D73B2C-1FFB-4B73-AB2A-11EF5117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8" y="5228510"/>
                <a:ext cx="11680723" cy="1408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3DDED-2AF3-4B10-983E-E67751AD8F5A}"/>
              </a:ext>
            </a:extLst>
          </p:cNvPr>
          <p:cNvCxnSpPr>
            <a:cxnSpLocks/>
          </p:cNvCxnSpPr>
          <p:nvPr/>
        </p:nvCxnSpPr>
        <p:spPr>
          <a:xfrm>
            <a:off x="0" y="234823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DA9D9-DC91-4ADD-A905-CA97741BBD2C}"/>
                  </a:ext>
                </a:extLst>
              </p:cNvPr>
              <p:cNvSpPr txBox="1"/>
              <p:nvPr/>
            </p:nvSpPr>
            <p:spPr>
              <a:xfrm>
                <a:off x="-88353" y="2348236"/>
                <a:ext cx="259417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+−−−</m:t>
                          </m:r>
                        </m:e>
                      </m:d>
                    </m:oMath>
                  </m:oMathPara>
                </a14:m>
                <a:endParaRPr lang="en-CA" sz="4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DA9D9-DC91-4ADD-A905-CA97741BB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353" y="2348236"/>
                <a:ext cx="259417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83B4EC-2575-4583-A956-E1D0F1F4BA12}"/>
                  </a:ext>
                </a:extLst>
              </p:cNvPr>
              <p:cNvSpPr txBox="1"/>
              <p:nvPr/>
            </p:nvSpPr>
            <p:spPr>
              <a:xfrm>
                <a:off x="-88354" y="4686743"/>
                <a:ext cx="2594177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−+++</m:t>
                          </m:r>
                        </m:e>
                      </m:d>
                    </m:oMath>
                  </m:oMathPara>
                </a14:m>
                <a:endParaRPr lang="en-CA" sz="4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83B4EC-2575-4583-A956-E1D0F1F4B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354" y="4686743"/>
                <a:ext cx="2594177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EDAF0C-DC80-4F6E-B65A-3C1D3FC791EF}"/>
              </a:ext>
            </a:extLst>
          </p:cNvPr>
          <p:cNvCxnSpPr/>
          <p:nvPr/>
        </p:nvCxnSpPr>
        <p:spPr>
          <a:xfrm>
            <a:off x="6308362" y="4155998"/>
            <a:ext cx="0" cy="1113015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4CBC725-3AE8-484F-8BE2-E4606CBE6C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3360" y="2565720"/>
              <a:ext cx="4794480" cy="4005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4CBC725-3AE8-484F-8BE2-E4606CBE6C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4000" y="2556360"/>
                <a:ext cx="4813200" cy="402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97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257">
        <p:fade/>
      </p:transition>
    </mc:Choice>
    <mc:Fallback xmlns="">
      <p:transition spd="med" advTm="42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62783D-C3B4-4A98-91E9-CA3A90BD6FA2}"/>
              </a:ext>
            </a:extLst>
          </p:cNvPr>
          <p:cNvSpPr txBox="1"/>
          <p:nvPr/>
        </p:nvSpPr>
        <p:spPr>
          <a:xfrm>
            <a:off x="207035" y="211179"/>
            <a:ext cx="11473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000" dirty="0">
                <a:hlinkClick r:id="rId2"/>
              </a:rPr>
              <a:t>https://en.wikipedia.org/wiki/Einstein_field_equations#Sign_convention</a:t>
            </a:r>
            <a:endParaRPr lang="en-CA" sz="30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AAE172B-7387-4CF9-96EF-860953BA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96" y="939992"/>
            <a:ext cx="8952410" cy="5657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A0AE99-3400-46A2-8C1D-8D34C061A9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9840" y="3128760"/>
              <a:ext cx="8612280" cy="3554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A0AE99-3400-46A2-8C1D-8D34C061A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0480" y="3119400"/>
                <a:ext cx="8631000" cy="35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3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7"/>
    </mc:Choice>
    <mc:Fallback xmlns="">
      <p:transition spd="slow" advTm="11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3C77E8-F7E3-42FA-856E-9DC363377D1F}"/>
                  </a:ext>
                </a:extLst>
              </p:cNvPr>
              <p:cNvSpPr txBox="1"/>
              <p:nvPr/>
            </p:nvSpPr>
            <p:spPr>
              <a:xfrm>
                <a:off x="359647" y="876033"/>
                <a:ext cx="11472706" cy="9170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5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45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5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5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5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5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5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5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5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5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5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45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sSubSup>
                        <m:sSubSupPr>
                          <m:ctrlPr>
                            <a:rPr lang="en-US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5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GB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5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5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5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5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sSubSup>
                        <m:sSubSupPr>
                          <m:ctrlPr>
                            <a:rPr lang="en-US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5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45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GB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3C77E8-F7E3-42FA-856E-9DC363377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47" y="876033"/>
                <a:ext cx="11472706" cy="917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1C2F21D-124C-464F-885C-AACD994E1CEF}"/>
              </a:ext>
            </a:extLst>
          </p:cNvPr>
          <p:cNvSpPr txBox="1"/>
          <p:nvPr/>
        </p:nvSpPr>
        <p:spPr>
          <a:xfrm>
            <a:off x="237513" y="900"/>
            <a:ext cx="3715055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800" dirty="0"/>
              <a:t>My definition: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B4A12-8266-47F6-A289-BDEC9A8EB827}"/>
                  </a:ext>
                </a:extLst>
              </p:cNvPr>
              <p:cNvSpPr txBox="1"/>
              <p:nvPr/>
            </p:nvSpPr>
            <p:spPr>
              <a:xfrm>
                <a:off x="359647" y="3045539"/>
                <a:ext cx="11472706" cy="17417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5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4500" i="1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US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5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5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5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5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5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5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  <m:r>
                        <a:rPr lang="en-US" sz="45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5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5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5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sSubSup>
                        <m:sSubSupPr>
                          <m:ctrlPr>
                            <a:rPr lang="en-US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5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45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GB" sz="4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5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5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5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45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sSubSup>
                        <m:sSubSupPr>
                          <m:ctrlPr>
                            <a:rPr lang="en-US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5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5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GB" sz="4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45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45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B4A12-8266-47F6-A289-BDEC9A8EB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47" y="3045539"/>
                <a:ext cx="11472706" cy="1741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4F94C2-CDD1-4DA1-85FC-34305E79840D}"/>
              </a:ext>
            </a:extLst>
          </p:cNvPr>
          <p:cNvSpPr txBox="1"/>
          <p:nvPr/>
        </p:nvSpPr>
        <p:spPr>
          <a:xfrm>
            <a:off x="237513" y="2170406"/>
            <a:ext cx="4511468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800" dirty="0"/>
              <a:t>Other definition:</a:t>
            </a:r>
            <a:endParaRPr lang="en-CA" sz="4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7FD9F4-72FB-43E9-A0E8-0AD77938218F}"/>
              </a:ext>
            </a:extLst>
          </p:cNvPr>
          <p:cNvCxnSpPr>
            <a:cxnSpLocks/>
          </p:cNvCxnSpPr>
          <p:nvPr/>
        </p:nvCxnSpPr>
        <p:spPr>
          <a:xfrm>
            <a:off x="0" y="485546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94B10F-A61A-400C-A9C4-8DB161E14D43}"/>
                  </a:ext>
                </a:extLst>
              </p:cNvPr>
              <p:cNvSpPr txBox="1"/>
              <p:nvPr/>
            </p:nvSpPr>
            <p:spPr>
              <a:xfrm>
                <a:off x="241659" y="5816646"/>
                <a:ext cx="3592921" cy="95231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5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4500" i="1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94B10F-A61A-400C-A9C4-8DB161E14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59" y="5816646"/>
                <a:ext cx="3592921" cy="952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797B1CD-48AC-4FD1-AF2E-2D766DC387D8}"/>
              </a:ext>
            </a:extLst>
          </p:cNvPr>
          <p:cNvSpPr txBox="1"/>
          <p:nvPr/>
        </p:nvSpPr>
        <p:spPr>
          <a:xfrm>
            <a:off x="119525" y="4941513"/>
            <a:ext cx="3715055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800" dirty="0"/>
              <a:t>My definition: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EA2E9A-6AD9-4EDB-9941-C4F0DBAD69E5}"/>
                  </a:ext>
                </a:extLst>
              </p:cNvPr>
              <p:cNvSpPr txBox="1"/>
              <p:nvPr/>
            </p:nvSpPr>
            <p:spPr>
              <a:xfrm>
                <a:off x="5882689" y="5846143"/>
                <a:ext cx="6011656" cy="955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5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5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45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5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  <m:r>
                          <a:rPr lang="en-GB" sz="45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5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45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45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5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GB" sz="45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  <m:r>
                      <a:rPr lang="en-GB" sz="4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GB" sz="45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5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5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5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b>
                    </m:sSub>
                  </m:oMath>
                </a14:m>
                <a:endParaRPr lang="en-CA" sz="4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EA2E9A-6AD9-4EDB-9941-C4F0DBAD6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89" y="5846143"/>
                <a:ext cx="6011656" cy="955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5A9A76-030D-4F8D-953C-B730CB3495FD}"/>
              </a:ext>
            </a:extLst>
          </p:cNvPr>
          <p:cNvSpPr txBox="1"/>
          <p:nvPr/>
        </p:nvSpPr>
        <p:spPr>
          <a:xfrm>
            <a:off x="5698563" y="4971010"/>
            <a:ext cx="4625308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800" dirty="0"/>
              <a:t>Other definition: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C94D3E-EFB2-4DA8-A456-7FA10BB761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6160" y="1764720"/>
              <a:ext cx="9000360" cy="5031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C94D3E-EFB2-4DA8-A456-7FA10BB761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56800" y="1755360"/>
                <a:ext cx="9019080" cy="5050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90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49"/>
    </mc:Choice>
    <mc:Fallback xmlns="">
      <p:transition spd="slow" advTm="3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uiExpand="1" build="p"/>
      <p:bldP spid="7" grpId="0"/>
      <p:bldP spid="9" grpId="0"/>
      <p:bldP spid="10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D73B2C-1FFB-4B73-AB2A-11EF5117C555}"/>
                  </a:ext>
                </a:extLst>
              </p:cNvPr>
              <p:cNvSpPr txBox="1"/>
              <p:nvPr/>
            </p:nvSpPr>
            <p:spPr>
              <a:xfrm>
                <a:off x="336275" y="1642927"/>
                <a:ext cx="11855726" cy="140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a:rPr lang="en-GB" sz="6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GB" sz="6000" dirty="0">
                        <a:solidFill>
                          <a:srgbClr val="0070C0"/>
                        </a:solidFill>
                      </a:rPr>
                      <m:t> 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D73B2C-1FFB-4B73-AB2A-11EF5117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75" y="1642927"/>
                <a:ext cx="11855726" cy="1408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DA9D9-DC91-4ADD-A905-CA97741BBD2C}"/>
                  </a:ext>
                </a:extLst>
              </p:cNvPr>
              <p:cNvSpPr txBox="1"/>
              <p:nvPr/>
            </p:nvSpPr>
            <p:spPr>
              <a:xfrm>
                <a:off x="2870362" y="3843960"/>
                <a:ext cx="320658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5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+−−−</m:t>
                          </m:r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DA9D9-DC91-4ADD-A905-CA97741BB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362" y="3843960"/>
                <a:ext cx="320658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7D001AD-51D3-4ABD-B2FA-EEEA942FD66E}"/>
              </a:ext>
            </a:extLst>
          </p:cNvPr>
          <p:cNvGrpSpPr/>
          <p:nvPr/>
        </p:nvGrpSpPr>
        <p:grpSpPr>
          <a:xfrm>
            <a:off x="1555474" y="3051646"/>
            <a:ext cx="10465074" cy="3485002"/>
            <a:chOff x="1555474" y="3051646"/>
            <a:chExt cx="10465074" cy="34850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F45FAC-94E1-4B33-A21F-7945C0DC83F4}"/>
                    </a:ext>
                  </a:extLst>
                </p:cNvPr>
                <p:cNvSpPr txBox="1"/>
                <p:nvPr/>
              </p:nvSpPr>
              <p:spPr>
                <a:xfrm>
                  <a:off x="1555474" y="5127929"/>
                  <a:ext cx="10465074" cy="14087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600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GB" sz="60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9F45FAC-94E1-4B33-A21F-7945C0DC83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5474" y="5127929"/>
                  <a:ext cx="10465074" cy="14087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8EDAF0C-DC80-4F6E-B65A-3C1D3FC791EF}"/>
                </a:ext>
              </a:extLst>
            </p:cNvPr>
            <p:cNvCxnSpPr>
              <a:cxnSpLocks/>
            </p:cNvCxnSpPr>
            <p:nvPr/>
          </p:nvCxnSpPr>
          <p:spPr>
            <a:xfrm>
              <a:off x="6343650" y="3051646"/>
              <a:ext cx="0" cy="2285833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D2B0E1-510D-4E27-88C0-8505CE9EFA2C}"/>
                  </a:ext>
                </a:extLst>
              </p:cNvPr>
              <p:cNvSpPr txBox="1"/>
              <p:nvPr/>
            </p:nvSpPr>
            <p:spPr>
              <a:xfrm>
                <a:off x="336274" y="242801"/>
                <a:ext cx="8834899" cy="8903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−1,+1,+1,+1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D2B0E1-510D-4E27-88C0-8505CE9EF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74" y="242801"/>
                <a:ext cx="8834899" cy="8903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D18BE7-258C-40C2-A5A5-910420A7CC4A}"/>
                  </a:ext>
                </a:extLst>
              </p:cNvPr>
              <p:cNvSpPr txBox="1"/>
              <p:nvPr/>
            </p:nvSpPr>
            <p:spPr>
              <a:xfrm>
                <a:off x="183874" y="3591350"/>
                <a:ext cx="2743200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b="0" dirty="0"/>
                  <a:t>This video: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</m:oMath>
                  </m:oMathPara>
                </a14:m>
                <a:endParaRPr lang="en-GB" sz="4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D18BE7-258C-40C2-A5A5-910420A7C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74" y="3591350"/>
                <a:ext cx="2743200" cy="1323439"/>
              </a:xfrm>
              <a:prstGeom prst="rect">
                <a:avLst/>
              </a:prstGeom>
              <a:blipFill>
                <a:blip r:embed="rId7"/>
                <a:stretch>
                  <a:fillRect l="-7018" t="-67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115EC8-109F-4E01-A55E-2BA3F2CE84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8120" y="1029600"/>
              <a:ext cx="6989760" cy="5124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115EC8-109F-4E01-A55E-2BA3F2CE84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8760" y="1020240"/>
                <a:ext cx="7008480" cy="5143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79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89">
        <p:fade/>
      </p:transition>
    </mc:Choice>
    <mc:Fallback xmlns="">
      <p:transition spd="med" advTm="249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1460E-6EF9-4FB7-882A-F57D75C9A8A5}"/>
                  </a:ext>
                </a:extLst>
              </p:cNvPr>
              <p:cNvSpPr txBox="1"/>
              <p:nvPr/>
            </p:nvSpPr>
            <p:spPr>
              <a:xfrm>
                <a:off x="137651" y="227105"/>
                <a:ext cx="12103509" cy="862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GB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1460E-6EF9-4FB7-882A-F57D75C9A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1" y="227105"/>
                <a:ext cx="12103509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3585EA-7FD0-4F91-8C62-841470DC63AC}"/>
                  </a:ext>
                </a:extLst>
              </p:cNvPr>
              <p:cNvSpPr txBox="1"/>
              <p:nvPr/>
            </p:nvSpPr>
            <p:spPr>
              <a:xfrm>
                <a:off x="137651" y="1442115"/>
                <a:ext cx="4463846" cy="955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5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45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𝛼𝜇𝛽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3585EA-7FD0-4F91-8C62-841470DC6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1" y="1442115"/>
                <a:ext cx="4463846" cy="955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3DB34E-772C-410D-BB58-920F0512CEFC}"/>
                  </a:ext>
                </a:extLst>
              </p:cNvPr>
              <p:cNvSpPr txBox="1"/>
              <p:nvPr/>
            </p:nvSpPr>
            <p:spPr>
              <a:xfrm>
                <a:off x="324155" y="2750164"/>
                <a:ext cx="11730499" cy="140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a:rPr lang="en-GB" sz="6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6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3DB34E-772C-410D-BB58-920F0512C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55" y="2750164"/>
                <a:ext cx="11730499" cy="140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03FE92-4869-414D-9BD1-821A1C553675}"/>
                  </a:ext>
                </a:extLst>
              </p:cNvPr>
              <p:cNvSpPr txBox="1"/>
              <p:nvPr/>
            </p:nvSpPr>
            <p:spPr>
              <a:xfrm>
                <a:off x="1" y="4669644"/>
                <a:ext cx="12192000" cy="2188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</m:d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4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4800" dirty="0"/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a:rPr lang="en-GB" sz="48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03FE92-4869-414D-9BD1-821A1C553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9644"/>
                <a:ext cx="12192000" cy="21883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23BD9F-1E33-420E-930C-DAC4E6C91E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0400" y="1011600"/>
              <a:ext cx="7900920" cy="491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23BD9F-1E33-420E-930C-DAC4E6C91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040" y="1002240"/>
                <a:ext cx="7919640" cy="493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35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3"/>
    </mc:Choice>
    <mc:Fallback xmlns="">
      <p:transition spd="slow" advTm="24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1460E-6EF9-4FB7-882A-F57D75C9A8A5}"/>
                  </a:ext>
                </a:extLst>
              </p:cNvPr>
              <p:cNvSpPr txBox="1"/>
              <p:nvPr/>
            </p:nvSpPr>
            <p:spPr>
              <a:xfrm>
                <a:off x="137651" y="227105"/>
                <a:ext cx="12103509" cy="862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GB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1460E-6EF9-4FB7-882A-F57D75C9A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1" y="227105"/>
                <a:ext cx="12103509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3585EA-7FD0-4F91-8C62-841470DC63AC}"/>
                  </a:ext>
                </a:extLst>
              </p:cNvPr>
              <p:cNvSpPr txBox="1"/>
              <p:nvPr/>
            </p:nvSpPr>
            <p:spPr>
              <a:xfrm>
                <a:off x="137651" y="1442115"/>
                <a:ext cx="4463846" cy="955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5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45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𝛼𝜇𝛽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3585EA-7FD0-4F91-8C62-841470DC6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1" y="1442115"/>
                <a:ext cx="4463846" cy="955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28136E-A374-4602-8226-D3F1E5403111}"/>
                  </a:ext>
                </a:extLst>
              </p:cNvPr>
              <p:cNvSpPr txBox="1"/>
              <p:nvPr/>
            </p:nvSpPr>
            <p:spPr>
              <a:xfrm>
                <a:off x="137651" y="3821156"/>
                <a:ext cx="12344400" cy="1321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6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5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GB" sz="5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5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5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GB" sz="5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5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a:rPr lang="en-GB" sz="5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5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28136E-A374-4602-8226-D3F1E540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1" y="3821156"/>
                <a:ext cx="12344400" cy="1321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C5CE8-D8EA-4EED-8B88-9184D5DF5F74}"/>
                  </a:ext>
                </a:extLst>
              </p:cNvPr>
              <p:cNvSpPr txBox="1"/>
              <p:nvPr/>
            </p:nvSpPr>
            <p:spPr>
              <a:xfrm>
                <a:off x="5753101" y="1999758"/>
                <a:ext cx="5353050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C5CE8-D8EA-4EED-8B88-9184D5DF5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1" y="1999758"/>
                <a:ext cx="5353050" cy="1135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C1282E-719F-45E5-9B3B-F9FB7C60D6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5743" y="3005848"/>
              <a:ext cx="6203880" cy="229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C1282E-719F-45E5-9B3B-F9FB7C60D6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383" y="2996488"/>
                <a:ext cx="6222600" cy="2316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501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02">
        <p:fade/>
      </p:transition>
    </mc:Choice>
    <mc:Fallback xmlns="">
      <p:transition spd="med" advTm="8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2EA75-DE80-4AE0-9383-3ADA4FA2ED23}"/>
                  </a:ext>
                </a:extLst>
              </p:cNvPr>
              <p:cNvSpPr txBox="1"/>
              <p:nvPr/>
            </p:nvSpPr>
            <p:spPr>
              <a:xfrm>
                <a:off x="137651" y="961930"/>
                <a:ext cx="12103509" cy="862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GB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2EA75-DE80-4AE0-9383-3ADA4FA2E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1" y="961930"/>
                <a:ext cx="12103509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B7C76-D5D4-478B-9C1F-EBDCB8D1D2E6}"/>
                  </a:ext>
                </a:extLst>
              </p:cNvPr>
              <p:cNvSpPr txBox="1"/>
              <p:nvPr/>
            </p:nvSpPr>
            <p:spPr>
              <a:xfrm>
                <a:off x="518651" y="1981464"/>
                <a:ext cx="4463846" cy="955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5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45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𝛼𝜇𝛽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B7C76-D5D4-478B-9C1F-EBDCB8D1D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51" y="1981464"/>
                <a:ext cx="4463846" cy="955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8113A4-D754-46C5-A309-B1ECFF2BA0AC}"/>
                  </a:ext>
                </a:extLst>
              </p:cNvPr>
              <p:cNvSpPr txBox="1"/>
              <p:nvPr/>
            </p:nvSpPr>
            <p:spPr>
              <a:xfrm>
                <a:off x="613901" y="-24211"/>
                <a:ext cx="8339599" cy="8404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GB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500" b="0" i="1" smtClean="0">
                              <a:latin typeface="Cambria Math" panose="02040503050406030204" pitchFamily="18" charset="0"/>
                            </a:rPr>
                            <m:t>−1,+1,+1,+1</m:t>
                          </m:r>
                        </m:e>
                      </m:d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8113A4-D754-46C5-A309-B1ECFF2BA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01" y="-24211"/>
                <a:ext cx="8339599" cy="840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2C20B-0CA7-4E59-A07A-8C93BD796676}"/>
                  </a:ext>
                </a:extLst>
              </p:cNvPr>
              <p:cNvSpPr txBox="1"/>
              <p:nvPr/>
            </p:nvSpPr>
            <p:spPr>
              <a:xfrm>
                <a:off x="1071102" y="4221415"/>
                <a:ext cx="2743200" cy="2554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b="0" dirty="0"/>
                  <a:t>This video: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</m:oMath>
                  </m:oMathPara>
                </a14:m>
                <a:endParaRPr lang="en-GB" sz="4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=+</m:t>
                      </m:r>
                    </m:oMath>
                  </m:oMathPara>
                </a14:m>
                <a:endParaRPr lang="en-GB" sz="40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=+</m:t>
                      </m:r>
                    </m:oMath>
                  </m:oMathPara>
                </a14:m>
                <a:endParaRPr lang="en-GB" sz="400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2C20B-0CA7-4E59-A07A-8C93BD79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02" y="4221415"/>
                <a:ext cx="2743200" cy="2554545"/>
              </a:xfrm>
              <a:prstGeom prst="rect">
                <a:avLst/>
              </a:prstGeom>
              <a:blipFill>
                <a:blip r:embed="rId6"/>
                <a:stretch>
                  <a:fillRect l="-7237" t="-35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0D69316-3D60-4DE2-92A1-690C30AAF99D}"/>
              </a:ext>
            </a:extLst>
          </p:cNvPr>
          <p:cNvGrpSpPr/>
          <p:nvPr/>
        </p:nvGrpSpPr>
        <p:grpSpPr>
          <a:xfrm>
            <a:off x="3877972" y="4902695"/>
            <a:ext cx="8190043" cy="1321067"/>
            <a:chOff x="4001956" y="4902695"/>
            <a:chExt cx="8190043" cy="1321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3798F3-8059-45F8-B9CB-C6C71CD4EFB7}"/>
                    </a:ext>
                  </a:extLst>
                </p:cNvPr>
                <p:cNvSpPr txBox="1"/>
                <p:nvPr/>
              </p:nvSpPr>
              <p:spPr>
                <a:xfrm>
                  <a:off x="4813352" y="4902695"/>
                  <a:ext cx="7378647" cy="132106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5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5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560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5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5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GB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a14:m>
                  <a:r>
                    <a:rPr lang="en-CA" sz="56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3798F3-8059-45F8-B9CB-C6C71CD4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352" y="4902695"/>
                  <a:ext cx="7378647" cy="132106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5D4AA07-652C-4C47-8B71-5ED8E8106E70}"/>
                </a:ext>
              </a:extLst>
            </p:cNvPr>
            <p:cNvSpPr/>
            <p:nvPr/>
          </p:nvSpPr>
          <p:spPr>
            <a:xfrm>
              <a:off x="4001956" y="5109803"/>
              <a:ext cx="749404" cy="90685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67BA0E-01D4-4911-9E52-D1679B2EF2E0}"/>
                  </a:ext>
                </a:extLst>
              </p:cNvPr>
              <p:cNvSpPr txBox="1"/>
              <p:nvPr/>
            </p:nvSpPr>
            <p:spPr>
              <a:xfrm>
                <a:off x="0" y="2877030"/>
                <a:ext cx="12192001" cy="1321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6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GB" sz="5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GB" sz="5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5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a:rPr lang="en-GB" sz="5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5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67BA0E-01D4-4911-9E52-D1679B2EF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77030"/>
                <a:ext cx="12192001" cy="1321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BFCEB5-CE30-4FE9-BD30-B72927448EA2}"/>
              </a:ext>
            </a:extLst>
          </p:cNvPr>
          <p:cNvCxnSpPr>
            <a:cxnSpLocks/>
          </p:cNvCxnSpPr>
          <p:nvPr/>
        </p:nvCxnSpPr>
        <p:spPr>
          <a:xfrm>
            <a:off x="-1" y="2960688"/>
            <a:ext cx="1219200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BDFA70-5283-4FBC-86B4-8B7DA99382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5760" y="4038480"/>
              <a:ext cx="6535440" cy="2679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BDFA70-5283-4FBC-86B4-8B7DA99382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6400" y="4029120"/>
                <a:ext cx="6554160" cy="269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046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45">
        <p:fade/>
      </p:transition>
    </mc:Choice>
    <mc:Fallback xmlns="">
      <p:transition spd="med" advTm="189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 animBg="1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2EA75-DE80-4AE0-9383-3ADA4FA2ED23}"/>
                  </a:ext>
                </a:extLst>
              </p:cNvPr>
              <p:cNvSpPr txBox="1"/>
              <p:nvPr/>
            </p:nvSpPr>
            <p:spPr>
              <a:xfrm>
                <a:off x="137651" y="961930"/>
                <a:ext cx="12103509" cy="862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GB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2EA75-DE80-4AE0-9383-3ADA4FA2E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1" y="961930"/>
                <a:ext cx="12103509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B7C76-D5D4-478B-9C1F-EBDCB8D1D2E6}"/>
                  </a:ext>
                </a:extLst>
              </p:cNvPr>
              <p:cNvSpPr txBox="1"/>
              <p:nvPr/>
            </p:nvSpPr>
            <p:spPr>
              <a:xfrm>
                <a:off x="518651" y="1981464"/>
                <a:ext cx="4463846" cy="955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5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45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𝛼𝜇𝛽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B7C76-D5D4-478B-9C1F-EBDCB8D1D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51" y="1981464"/>
                <a:ext cx="4463846" cy="955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8113A4-D754-46C5-A309-B1ECFF2BA0AC}"/>
                  </a:ext>
                </a:extLst>
              </p:cNvPr>
              <p:cNvSpPr txBox="1"/>
              <p:nvPr/>
            </p:nvSpPr>
            <p:spPr>
              <a:xfrm>
                <a:off x="613901" y="-24211"/>
                <a:ext cx="8339599" cy="8404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GB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500" b="0" i="1" smtClean="0">
                              <a:latin typeface="Cambria Math" panose="02040503050406030204" pitchFamily="18" charset="0"/>
                            </a:rPr>
                            <m:t>−1,+1,+1,+1</m:t>
                          </m:r>
                        </m:e>
                      </m:d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8113A4-D754-46C5-A309-B1ECFF2BA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01" y="-24211"/>
                <a:ext cx="8339599" cy="840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AFA96-380E-424C-B333-0A419FD6E187}"/>
                  </a:ext>
                </a:extLst>
              </p:cNvPr>
              <p:cNvSpPr txBox="1"/>
              <p:nvPr/>
            </p:nvSpPr>
            <p:spPr>
              <a:xfrm>
                <a:off x="0" y="2877030"/>
                <a:ext cx="12192001" cy="1321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5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a:rPr lang="en-GB" sz="5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5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5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8AFA96-380E-424C-B333-0A419FD6E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77030"/>
                <a:ext cx="12192001" cy="1321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4ED249-72ED-41B2-88D5-3E5DFFB2289F}"/>
              </a:ext>
            </a:extLst>
          </p:cNvPr>
          <p:cNvCxnSpPr>
            <a:cxnSpLocks/>
          </p:cNvCxnSpPr>
          <p:nvPr/>
        </p:nvCxnSpPr>
        <p:spPr>
          <a:xfrm>
            <a:off x="-1" y="2960688"/>
            <a:ext cx="1219200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7F7EA7-8A5B-48F6-A4CF-97BE48BCC63F}"/>
              </a:ext>
            </a:extLst>
          </p:cNvPr>
          <p:cNvGrpSpPr/>
          <p:nvPr/>
        </p:nvGrpSpPr>
        <p:grpSpPr>
          <a:xfrm>
            <a:off x="1374280" y="3992501"/>
            <a:ext cx="9315620" cy="2850726"/>
            <a:chOff x="85436" y="4649683"/>
            <a:chExt cx="7498426" cy="22946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C887CDF-4270-4CF5-9C0A-DDB37B365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029" t="31517" r="12638" b="32420"/>
            <a:stretch/>
          </p:blipFill>
          <p:spPr>
            <a:xfrm>
              <a:off x="211159" y="4649683"/>
              <a:ext cx="6570641" cy="118650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6DEC88E-0410-41FA-B33D-7E8728DE7DD1}"/>
                </a:ext>
              </a:extLst>
            </p:cNvPr>
            <p:cNvGrpSpPr/>
            <p:nvPr/>
          </p:nvGrpSpPr>
          <p:grpSpPr>
            <a:xfrm>
              <a:off x="85436" y="5836188"/>
              <a:ext cx="7498426" cy="1108132"/>
              <a:chOff x="172278" y="6296714"/>
              <a:chExt cx="6742596" cy="996435"/>
            </a:xfrm>
          </p:grpSpPr>
          <p:pic>
            <p:nvPicPr>
              <p:cNvPr id="16" name="Picture 15" descr="Text, schematic&#10;&#10;Description automatically generated">
                <a:extLst>
                  <a:ext uri="{FF2B5EF4-FFF2-40B4-BE49-F238E27FC236}">
                    <a16:creationId xmlns:a16="http://schemas.microsoft.com/office/drawing/2014/main" id="{FAEE2AF5-D88E-49FC-8DBA-4760C2979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278" y="6296714"/>
                <a:ext cx="6742596" cy="911162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EA507E-79F9-49CE-A6F8-129F0F9FF208}"/>
                  </a:ext>
                </a:extLst>
              </p:cNvPr>
              <p:cNvSpPr/>
              <p:nvPr/>
            </p:nvSpPr>
            <p:spPr>
              <a:xfrm>
                <a:off x="2753001" y="6809445"/>
                <a:ext cx="1581150" cy="48370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65314E-0BEA-4ED5-A53F-B16383D18B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60520" y="6562080"/>
              <a:ext cx="197640" cy="262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65314E-0BEA-4ED5-A53F-B16383D18B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1160" y="6552720"/>
                <a:ext cx="216360" cy="280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954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58">
        <p:fade/>
      </p:transition>
    </mc:Choice>
    <mc:Fallback xmlns="">
      <p:transition spd="med" advTm="64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0EE53A1-81F1-404D-816C-42CA3B1C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48" y="3094037"/>
            <a:ext cx="8154002" cy="3770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2EA75-DE80-4AE0-9383-3ADA4FA2ED23}"/>
                  </a:ext>
                </a:extLst>
              </p:cNvPr>
              <p:cNvSpPr txBox="1"/>
              <p:nvPr/>
            </p:nvSpPr>
            <p:spPr>
              <a:xfrm>
                <a:off x="137651" y="961930"/>
                <a:ext cx="12103509" cy="8621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GB" sz="42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200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42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  <m:sup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2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GB" sz="42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2EA75-DE80-4AE0-9383-3ADA4FA2E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1" y="961930"/>
                <a:ext cx="12103509" cy="862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B7C76-D5D4-478B-9C1F-EBDCB8D1D2E6}"/>
                  </a:ext>
                </a:extLst>
              </p:cNvPr>
              <p:cNvSpPr txBox="1"/>
              <p:nvPr/>
            </p:nvSpPr>
            <p:spPr>
              <a:xfrm>
                <a:off x="518651" y="1981464"/>
                <a:ext cx="4463846" cy="9551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5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en-GB" sz="45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𝛼𝜇𝛽</m:t>
                          </m:r>
                        </m:sub>
                        <m:sup>
                          <m:r>
                            <a:rPr lang="en-GB" sz="45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B7C76-D5D4-478B-9C1F-EBDCB8D1D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51" y="1981464"/>
                <a:ext cx="4463846" cy="955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8113A4-D754-46C5-A309-B1ECFF2BA0AC}"/>
                  </a:ext>
                </a:extLst>
              </p:cNvPr>
              <p:cNvSpPr txBox="1"/>
              <p:nvPr/>
            </p:nvSpPr>
            <p:spPr>
              <a:xfrm>
                <a:off x="613901" y="-24211"/>
                <a:ext cx="8339599" cy="8404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5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GB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500" b="0" i="1" smtClean="0">
                              <a:latin typeface="Cambria Math" panose="02040503050406030204" pitchFamily="18" charset="0"/>
                            </a:rPr>
                            <m:t>−1,+1,+1,+1</m:t>
                          </m:r>
                        </m:e>
                      </m:d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8113A4-D754-46C5-A309-B1ECFF2BA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01" y="-24211"/>
                <a:ext cx="8339599" cy="840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8C5D3D4-799A-478F-9186-C35ACE9D7D94}"/>
              </a:ext>
            </a:extLst>
          </p:cNvPr>
          <p:cNvGrpSpPr/>
          <p:nvPr/>
        </p:nvGrpSpPr>
        <p:grpSpPr>
          <a:xfrm>
            <a:off x="7079280" y="4600505"/>
            <a:ext cx="4750770" cy="757387"/>
            <a:chOff x="4202730" y="4600505"/>
            <a:chExt cx="4750770" cy="7573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D50FDD-4A2C-4943-850A-14B80F86CD81}"/>
                    </a:ext>
                  </a:extLst>
                </p:cNvPr>
                <p:cNvSpPr txBox="1"/>
                <p:nvPr/>
              </p:nvSpPr>
              <p:spPr>
                <a:xfrm>
                  <a:off x="5307630" y="4600505"/>
                  <a:ext cx="3645870" cy="757387"/>
                </a:xfrm>
                <a:prstGeom prst="rect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/>
                    <a:t>Missing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a14:m>
                  <a:r>
                    <a:rPr lang="en-CA" sz="4000" dirty="0"/>
                    <a:t>  </a:t>
                  </a:r>
                  <a:r>
                    <a:rPr lang="en-CA" sz="4000" dirty="0">
                      <a:sym typeface="Wingdings" panose="05000000000000000000" pitchFamily="2" charset="2"/>
                    </a:rPr>
                    <a:t></a:t>
                  </a:r>
                  <a:endParaRPr lang="en-CA" sz="4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3D50FDD-4A2C-4943-850A-14B80F86C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630" y="4600505"/>
                  <a:ext cx="3645870" cy="757387"/>
                </a:xfrm>
                <a:prstGeom prst="rect">
                  <a:avLst/>
                </a:prstGeom>
                <a:blipFill>
                  <a:blip r:embed="rId7"/>
                  <a:stretch>
                    <a:fillRect l="-4910" t="-9489" r="-3601" b="-21168"/>
                  </a:stretch>
                </a:blipFill>
                <a:ln w="762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C5130C5-55C4-43DC-9ED9-C13940F3239D}"/>
                </a:ext>
              </a:extLst>
            </p:cNvPr>
            <p:cNvCxnSpPr/>
            <p:nvPr/>
          </p:nvCxnSpPr>
          <p:spPr>
            <a:xfrm flipH="1">
              <a:off x="4202730" y="4979198"/>
              <a:ext cx="11049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7F48DD-466C-49FC-8D6A-378C7A7D8FC1}"/>
              </a:ext>
            </a:extLst>
          </p:cNvPr>
          <p:cNvCxnSpPr>
            <a:cxnSpLocks/>
          </p:cNvCxnSpPr>
          <p:nvPr/>
        </p:nvCxnSpPr>
        <p:spPr>
          <a:xfrm>
            <a:off x="-1" y="2960688"/>
            <a:ext cx="1219200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B964B1-366A-4B4E-B3D7-2D3EA84FA113}"/>
              </a:ext>
            </a:extLst>
          </p:cNvPr>
          <p:cNvSpPr txBox="1"/>
          <p:nvPr/>
        </p:nvSpPr>
        <p:spPr>
          <a:xfrm>
            <a:off x="0" y="3119154"/>
            <a:ext cx="37252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Wikipedia article on</a:t>
            </a:r>
            <a:br>
              <a:rPr lang="en-GB" sz="2800" dirty="0">
                <a:solidFill>
                  <a:srgbClr val="FF0000"/>
                </a:solidFill>
              </a:rPr>
            </a:br>
            <a:r>
              <a:rPr lang="en-GB" sz="2800" dirty="0">
                <a:solidFill>
                  <a:srgbClr val="FF0000"/>
                </a:solidFill>
              </a:rPr>
              <a:t>Einstein Field Equations:</a:t>
            </a:r>
            <a:endParaRPr lang="en-CA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32E8BC-1C50-41D2-BD61-AFC49EDE7EF8}"/>
                  </a:ext>
                </a:extLst>
              </p:cNvPr>
              <p:cNvSpPr txBox="1"/>
              <p:nvPr/>
            </p:nvSpPr>
            <p:spPr>
              <a:xfrm>
                <a:off x="76200" y="4614700"/>
                <a:ext cx="4284634" cy="69089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GB" sz="3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32E8BC-1C50-41D2-BD61-AFC49EDE7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614700"/>
                <a:ext cx="4284634" cy="6908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B3E76A-7A00-4EC3-8EF7-5842B02BEA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1160" y="5170680"/>
              <a:ext cx="6101640" cy="1217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B3E76A-7A00-4EC3-8EF7-5842B02BEA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800" y="5161320"/>
                <a:ext cx="6120360" cy="1236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771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882">
        <p:fade/>
      </p:transition>
    </mc:Choice>
    <mc:Fallback xmlns="">
      <p:transition spd="med" advTm="30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127934-7A65-4072-AF62-8584F4BB3311}"/>
              </a:ext>
            </a:extLst>
          </p:cNvPr>
          <p:cNvSpPr txBox="1"/>
          <p:nvPr/>
        </p:nvSpPr>
        <p:spPr>
          <a:xfrm>
            <a:off x="340603" y="1162970"/>
            <a:ext cx="4864443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6000" dirty="0"/>
              <a:t>Raising Index:</a:t>
            </a:r>
            <a:endParaRPr lang="en-CA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294C0-343E-4EBC-A354-BCFE52500053}"/>
              </a:ext>
            </a:extLst>
          </p:cNvPr>
          <p:cNvSpPr txBox="1"/>
          <p:nvPr/>
        </p:nvSpPr>
        <p:spPr>
          <a:xfrm>
            <a:off x="340603" y="3805420"/>
            <a:ext cx="5169243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GB" sz="6000" dirty="0"/>
              <a:t>Lowering Index: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EFCF1-26AB-4851-BB19-8F73018DD184}"/>
                  </a:ext>
                </a:extLst>
              </p:cNvPr>
              <p:cNvSpPr txBox="1"/>
              <p:nvPr/>
            </p:nvSpPr>
            <p:spPr>
              <a:xfrm>
                <a:off x="5580184" y="948978"/>
                <a:ext cx="3681047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EFCF1-26AB-4851-BB19-8F73018DD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84" y="948978"/>
                <a:ext cx="3681047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CAA4AA-622A-4E49-922F-43C1954BE90B}"/>
                  </a:ext>
                </a:extLst>
              </p:cNvPr>
              <p:cNvSpPr txBox="1"/>
              <p:nvPr/>
            </p:nvSpPr>
            <p:spPr>
              <a:xfrm>
                <a:off x="9029185" y="877420"/>
                <a:ext cx="2858015" cy="1394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8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CAA4AA-622A-4E49-922F-43C1954BE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185" y="877420"/>
                <a:ext cx="2858015" cy="1394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FCBCD4-A644-4730-9153-0EF114C2B964}"/>
                  </a:ext>
                </a:extLst>
              </p:cNvPr>
              <p:cNvSpPr txBox="1"/>
              <p:nvPr/>
            </p:nvSpPr>
            <p:spPr>
              <a:xfrm>
                <a:off x="5580184" y="3594342"/>
                <a:ext cx="3681047" cy="142250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p>
                        <m:s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FCBCD4-A644-4730-9153-0EF114C2B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84" y="3594342"/>
                <a:ext cx="3681047" cy="1422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71FF3-7049-4304-9E6A-AA3099AEF8A1}"/>
                  </a:ext>
                </a:extLst>
              </p:cNvPr>
              <p:cNvSpPr txBox="1"/>
              <p:nvPr/>
            </p:nvSpPr>
            <p:spPr>
              <a:xfrm>
                <a:off x="9029185" y="3522784"/>
                <a:ext cx="2858015" cy="142250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</m:oMath>
                  </m:oMathPara>
                </a14:m>
                <a:endParaRPr lang="en-GB" sz="8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171FF3-7049-4304-9E6A-AA3099AEF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185" y="3522784"/>
                <a:ext cx="2858015" cy="14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222931-57A7-4B34-96D2-5F9B1CC5BE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92120" y="1199880"/>
              <a:ext cx="3481920" cy="3830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222931-57A7-4B34-96D2-5F9B1CC5BE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2760" y="1190520"/>
                <a:ext cx="3500640" cy="3849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6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3"/>
    </mc:Choice>
    <mc:Fallback xmlns="">
      <p:transition spd="slow" advTm="1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4B15D2-03A4-4C41-82A9-381A7E4BC01E}"/>
              </a:ext>
            </a:extLst>
          </p:cNvPr>
          <p:cNvSpPr txBox="1"/>
          <p:nvPr/>
        </p:nvSpPr>
        <p:spPr>
          <a:xfrm>
            <a:off x="384553" y="359896"/>
            <a:ext cx="5013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00B050"/>
                </a:solidFill>
              </a:rPr>
              <a:t>Poisson’s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4438C-E85A-41E1-B179-479435E8DD8E}"/>
                  </a:ext>
                </a:extLst>
              </p:cNvPr>
              <p:cNvSpPr txBox="1"/>
              <p:nvPr/>
            </p:nvSpPr>
            <p:spPr>
              <a:xfrm>
                <a:off x="6096001" y="234224"/>
                <a:ext cx="46408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4438C-E85A-41E1-B179-479435E8D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234224"/>
                <a:ext cx="4640826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3D22124-CA41-422D-A07B-CD63D0F8B788}"/>
              </a:ext>
            </a:extLst>
          </p:cNvPr>
          <p:cNvSpPr txBox="1"/>
          <p:nvPr/>
        </p:nvSpPr>
        <p:spPr>
          <a:xfrm>
            <a:off x="397579" y="1443983"/>
            <a:ext cx="10752203" cy="71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0" dirty="0"/>
              <a:t>Mass density is </a:t>
            </a:r>
            <a:r>
              <a:rPr lang="en-GB" sz="4000" b="0" u="sng" dirty="0"/>
              <a:t>not</a:t>
            </a:r>
            <a:r>
              <a:rPr lang="en-GB" sz="4000" b="0" dirty="0"/>
              <a:t> Lorentz invariant (</a:t>
            </a:r>
            <a:r>
              <a:rPr lang="en-GB" sz="4000" b="0" u="sng" dirty="0"/>
              <a:t>not</a:t>
            </a:r>
            <a:r>
              <a:rPr lang="en-GB" sz="4000" b="0" dirty="0"/>
              <a:t> a tensor)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A31D6D-DBA2-4E88-9F53-BF0250FC2C9D}"/>
              </a:ext>
            </a:extLst>
          </p:cNvPr>
          <p:cNvGrpSpPr/>
          <p:nvPr/>
        </p:nvGrpSpPr>
        <p:grpSpPr>
          <a:xfrm>
            <a:off x="1305051" y="2120802"/>
            <a:ext cx="3172208" cy="4713516"/>
            <a:chOff x="1305051" y="2120802"/>
            <a:chExt cx="3172208" cy="4713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5B6A4B-5014-473D-BC45-DD9F715CAFE0}"/>
                    </a:ext>
                  </a:extLst>
                </p:cNvPr>
                <p:cNvSpPr txBox="1"/>
                <p:nvPr/>
              </p:nvSpPr>
              <p:spPr>
                <a:xfrm>
                  <a:off x="2086630" y="5609239"/>
                  <a:ext cx="2310383" cy="1225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5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sz="5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sz="5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5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GB" sz="5500" b="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5B6A4B-5014-473D-BC45-DD9F715CAF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6630" y="5609239"/>
                  <a:ext cx="2310383" cy="12250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CE843FF-EB36-4603-A65D-5305096550E0}"/>
                </a:ext>
              </a:extLst>
            </p:cNvPr>
            <p:cNvGrpSpPr/>
            <p:nvPr/>
          </p:nvGrpSpPr>
          <p:grpSpPr>
            <a:xfrm>
              <a:off x="1305051" y="2120802"/>
              <a:ext cx="3172208" cy="3452117"/>
              <a:chOff x="-201568" y="985578"/>
              <a:chExt cx="3952602" cy="430137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2B711DA-30A3-4180-9B2A-E21F20894414}"/>
                  </a:ext>
                </a:extLst>
              </p:cNvPr>
              <p:cNvGrpSpPr/>
              <p:nvPr/>
            </p:nvGrpSpPr>
            <p:grpSpPr>
              <a:xfrm>
                <a:off x="865500" y="2404133"/>
                <a:ext cx="2885534" cy="2878759"/>
                <a:chOff x="868008" y="1416639"/>
                <a:chExt cx="2885534" cy="2878759"/>
              </a:xfrm>
            </p:grpSpPr>
            <p:sp>
              <p:nvSpPr>
                <p:cNvPr id="36" name="Parallelogram 35">
                  <a:extLst>
                    <a:ext uri="{FF2B5EF4-FFF2-40B4-BE49-F238E27FC236}">
                      <a16:creationId xmlns:a16="http://schemas.microsoft.com/office/drawing/2014/main" id="{4E5DFDB7-CBA6-4A05-8197-28ADE589EC11}"/>
                    </a:ext>
                  </a:extLst>
                </p:cNvPr>
                <p:cNvSpPr/>
                <p:nvPr/>
              </p:nvSpPr>
              <p:spPr>
                <a:xfrm rot="16200000" flipH="1">
                  <a:off x="-88744" y="2388700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" name="Parallelogram 36">
                  <a:extLst>
                    <a:ext uri="{FF2B5EF4-FFF2-40B4-BE49-F238E27FC236}">
                      <a16:creationId xmlns:a16="http://schemas.microsoft.com/office/drawing/2014/main" id="{AF271766-462B-4F19-849F-45F121C33879}"/>
                    </a:ext>
                  </a:extLst>
                </p:cNvPr>
                <p:cNvSpPr/>
                <p:nvPr/>
              </p:nvSpPr>
              <p:spPr>
                <a:xfrm>
                  <a:off x="868008" y="3337429"/>
                  <a:ext cx="2878759" cy="934637"/>
                </a:xfrm>
                <a:prstGeom prst="parallelogram">
                  <a:avLst>
                    <a:gd name="adj" fmla="val 9633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5312A65-1F5D-4AE1-ACFC-2C96717F75E0}"/>
                    </a:ext>
                  </a:extLst>
                </p:cNvPr>
                <p:cNvSpPr/>
                <p:nvPr/>
              </p:nvSpPr>
              <p:spPr>
                <a:xfrm>
                  <a:off x="1817955" y="1416639"/>
                  <a:ext cx="1935587" cy="19207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20E394B-D00D-41D2-B6A3-9CAC7F8ADB6A}"/>
                  </a:ext>
                </a:extLst>
              </p:cNvPr>
              <p:cNvGrpSpPr/>
              <p:nvPr/>
            </p:nvGrpSpPr>
            <p:grpSpPr>
              <a:xfrm>
                <a:off x="858184" y="2389624"/>
                <a:ext cx="2886076" cy="2897326"/>
                <a:chOff x="352311" y="3429000"/>
                <a:chExt cx="2886076" cy="2897326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AE64640-F5BD-44B9-A9D1-D04DC4FEEADD}"/>
                    </a:ext>
                  </a:extLst>
                </p:cNvPr>
                <p:cNvSpPr/>
                <p:nvPr/>
              </p:nvSpPr>
              <p:spPr>
                <a:xfrm>
                  <a:off x="1314337" y="3429000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8FB29-9AC8-4D4C-8A93-A773B9BE4C0F}"/>
                    </a:ext>
                  </a:extLst>
                </p:cNvPr>
                <p:cNvSpPr/>
                <p:nvPr/>
              </p:nvSpPr>
              <p:spPr>
                <a:xfrm>
                  <a:off x="2089827" y="425733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5F28065-1C6A-440C-8489-82365CDEF037}"/>
                    </a:ext>
                  </a:extLst>
                </p:cNvPr>
                <p:cNvSpPr/>
                <p:nvPr/>
              </p:nvSpPr>
              <p:spPr>
                <a:xfrm>
                  <a:off x="2171241" y="5216559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0C9A853-BEB3-4EFA-BF4D-6A8B82F71750}"/>
                    </a:ext>
                  </a:extLst>
                </p:cNvPr>
                <p:cNvSpPr/>
                <p:nvPr/>
              </p:nvSpPr>
              <p:spPr>
                <a:xfrm>
                  <a:off x="352312" y="4391025"/>
                  <a:ext cx="1924050" cy="1924050"/>
                </a:xfrm>
                <a:prstGeom prst="rect">
                  <a:avLst/>
                </a:prstGeom>
                <a:noFill/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8680474-06D4-4B0A-A349-31D233AF5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2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E3322848-3603-4B6A-A29D-AEA438D956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3429000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37AC1E8-663B-44F8-998B-21652F1336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6361" y="5364301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B25C54B-CB15-48C0-8EE1-04B3267BC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2311" y="5353049"/>
                  <a:ext cx="962025" cy="962025"/>
                </a:xfrm>
                <a:prstGeom prst="line">
                  <a:avLst/>
                </a:prstGeom>
                <a:ln w="76200">
                  <a:solidFill>
                    <a:schemeClr val="accent6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D7FE4C9-C686-4E02-9859-CF851CA6606A}"/>
                    </a:ext>
                  </a:extLst>
                </p:cNvPr>
                <p:cNvSpPr/>
                <p:nvPr/>
              </p:nvSpPr>
              <p:spPr>
                <a:xfrm>
                  <a:off x="833323" y="540062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DC5D188-0FB2-44AD-AC39-558A7204A860}"/>
                    </a:ext>
                  </a:extLst>
                </p:cNvPr>
                <p:cNvSpPr/>
                <p:nvPr/>
              </p:nvSpPr>
              <p:spPr>
                <a:xfrm>
                  <a:off x="1193460" y="4581727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6500FDC-40AC-49A5-A378-BB9EE161D64F}"/>
                    </a:ext>
                  </a:extLst>
                </p:cNvPr>
                <p:cNvSpPr/>
                <p:nvPr/>
              </p:nvSpPr>
              <p:spPr>
                <a:xfrm>
                  <a:off x="1562156" y="5085670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C1A6BF9-12F2-460D-901F-7A836B198BCB}"/>
                    </a:ext>
                  </a:extLst>
                </p:cNvPr>
                <p:cNvSpPr/>
                <p:nvPr/>
              </p:nvSpPr>
              <p:spPr>
                <a:xfrm>
                  <a:off x="1614884" y="3903205"/>
                  <a:ext cx="350271" cy="350271"/>
                </a:xfrm>
                <a:prstGeom prst="ellipse">
                  <a:avLst/>
                </a:prstGeom>
                <a:solidFill>
                  <a:srgbClr val="FF6DD9"/>
                </a:solidFill>
                <a:ln w="38100">
                  <a:solidFill>
                    <a:srgbClr val="7A00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DE55486-5AA8-44D0-9CE6-F6ACAEBB6CAA}"/>
                  </a:ext>
                </a:extLst>
              </p:cNvPr>
              <p:cNvGrpSpPr/>
              <p:nvPr/>
            </p:nvGrpSpPr>
            <p:grpSpPr>
              <a:xfrm>
                <a:off x="1808808" y="1018767"/>
                <a:ext cx="1924051" cy="1180156"/>
                <a:chOff x="334136" y="6687934"/>
                <a:chExt cx="1924051" cy="1180156"/>
              </a:xfrm>
            </p:grpSpPr>
            <p:sp>
              <p:nvSpPr>
                <p:cNvPr id="22" name="Left Brace 21">
                  <a:extLst>
                    <a:ext uri="{FF2B5EF4-FFF2-40B4-BE49-F238E27FC236}">
                      <a16:creationId xmlns:a16="http://schemas.microsoft.com/office/drawing/2014/main" id="{5E27859B-B9E0-4413-8404-03CFFD6BBA51}"/>
                    </a:ext>
                  </a:extLst>
                </p:cNvPr>
                <p:cNvSpPr/>
                <p:nvPr/>
              </p:nvSpPr>
              <p:spPr>
                <a:xfrm rot="5400000">
                  <a:off x="1116295" y="6726197"/>
                  <a:ext cx="359734" cy="1924051"/>
                </a:xfrm>
                <a:prstGeom prst="leftBrac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2AC6EF42-6346-4DFA-B283-B6DAF80711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6813" y="6687934"/>
                      <a:ext cx="87258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8B32B97D-FAB1-413E-93A9-74B48B1B79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813" y="6687934"/>
                      <a:ext cx="872588" cy="70788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FC0DBD-9AF4-41D7-B319-4A06EEC39EF2}"/>
                  </a:ext>
                </a:extLst>
              </p:cNvPr>
              <p:cNvSpPr txBox="1"/>
              <p:nvPr/>
            </p:nvSpPr>
            <p:spPr>
              <a:xfrm>
                <a:off x="-201568" y="985578"/>
                <a:ext cx="2021778" cy="164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0" dirty="0"/>
                  <a:t>Rest frame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FDE5B1-7E28-4E01-995C-D2115BF2764D}"/>
              </a:ext>
            </a:extLst>
          </p:cNvPr>
          <p:cNvGrpSpPr/>
          <p:nvPr/>
        </p:nvGrpSpPr>
        <p:grpSpPr>
          <a:xfrm>
            <a:off x="5857200" y="2089049"/>
            <a:ext cx="4879628" cy="4746012"/>
            <a:chOff x="5857200" y="2089049"/>
            <a:chExt cx="4879628" cy="4746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A5F542E-033D-4913-B73F-1FC48A102ADB}"/>
                    </a:ext>
                  </a:extLst>
                </p:cNvPr>
                <p:cNvSpPr txBox="1"/>
                <p:nvPr/>
              </p:nvSpPr>
              <p:spPr>
                <a:xfrm>
                  <a:off x="8015670" y="5602416"/>
                  <a:ext cx="2721158" cy="1232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5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sz="5500" dirty="0"/>
                            <m:t>½</m:t>
                          </m:r>
                          <m:r>
                            <a:rPr lang="en-GB" sz="5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GB" sz="5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55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GB" sz="5500" b="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A5F542E-033D-4913-B73F-1FC48A102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5670" y="5602416"/>
                  <a:ext cx="2721158" cy="12326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0AD2C06-ACDB-4EA0-BF0D-0F93B7184689}"/>
                </a:ext>
              </a:extLst>
            </p:cNvPr>
            <p:cNvGrpSpPr/>
            <p:nvPr/>
          </p:nvGrpSpPr>
          <p:grpSpPr>
            <a:xfrm>
              <a:off x="7740552" y="2089049"/>
              <a:ext cx="2743734" cy="992071"/>
              <a:chOff x="7973143" y="946014"/>
              <a:chExt cx="3418720" cy="1236130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721BE69-4DC1-489B-A108-52DB6602E332}"/>
                  </a:ext>
                </a:extLst>
              </p:cNvPr>
              <p:cNvSpPr txBox="1"/>
              <p:nvPr/>
            </p:nvSpPr>
            <p:spPr>
              <a:xfrm>
                <a:off x="7973143" y="1101003"/>
                <a:ext cx="2427380" cy="1035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Length contraction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B741C81-29FF-485C-B9DF-0039680A6535}"/>
                  </a:ext>
                </a:extLst>
              </p:cNvPr>
              <p:cNvGrpSpPr/>
              <p:nvPr/>
            </p:nvGrpSpPr>
            <p:grpSpPr>
              <a:xfrm>
                <a:off x="10112691" y="946014"/>
                <a:ext cx="1279172" cy="1236130"/>
                <a:chOff x="334137" y="6631960"/>
                <a:chExt cx="1279172" cy="1236130"/>
              </a:xfrm>
            </p:grpSpPr>
            <p:sp>
              <p:nvSpPr>
                <p:cNvPr id="64" name="Left Brace 63">
                  <a:extLst>
                    <a:ext uri="{FF2B5EF4-FFF2-40B4-BE49-F238E27FC236}">
                      <a16:creationId xmlns:a16="http://schemas.microsoft.com/office/drawing/2014/main" id="{A2543E32-2F06-4E11-B245-4724D7B152C3}"/>
                    </a:ext>
                  </a:extLst>
                </p:cNvPr>
                <p:cNvSpPr/>
                <p:nvPr/>
              </p:nvSpPr>
              <p:spPr>
                <a:xfrm rot="5400000">
                  <a:off x="802246" y="7057027"/>
                  <a:ext cx="342954" cy="1279172"/>
                </a:xfrm>
                <a:prstGeom prst="leftBrac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3401C849-3D59-44CC-A040-1D00A9FB3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7709" y="6631960"/>
                      <a:ext cx="87258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GB" sz="4000" dirty="0"/>
                              <m:t>½</m:t>
                            </m:r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C0EA56A3-9861-4EF7-B8EF-96FA5ABB14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7709" y="6631960"/>
                      <a:ext cx="872588" cy="70788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7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BADBAD-7EB9-4A60-B3D2-D54BBCD77A7A}"/>
                </a:ext>
              </a:extLst>
            </p:cNvPr>
            <p:cNvGrpSpPr/>
            <p:nvPr/>
          </p:nvGrpSpPr>
          <p:grpSpPr>
            <a:xfrm>
              <a:off x="7080010" y="3238605"/>
              <a:ext cx="3413971" cy="2331057"/>
              <a:chOff x="7150100" y="2378372"/>
              <a:chExt cx="4253842" cy="290452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57418F2-7FD8-41BB-B5FA-09781B9C6662}"/>
                  </a:ext>
                </a:extLst>
              </p:cNvPr>
              <p:cNvGrpSpPr/>
              <p:nvPr/>
            </p:nvGrpSpPr>
            <p:grpSpPr>
              <a:xfrm>
                <a:off x="9099115" y="2378372"/>
                <a:ext cx="2304827" cy="2904520"/>
                <a:chOff x="8185332" y="1390878"/>
                <a:chExt cx="2304827" cy="290452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4D71015-B4BB-4571-90F8-C7ABD5D313A7}"/>
                    </a:ext>
                  </a:extLst>
                </p:cNvPr>
                <p:cNvGrpSpPr/>
                <p:nvPr/>
              </p:nvGrpSpPr>
              <p:grpSpPr>
                <a:xfrm>
                  <a:off x="8185332" y="1416639"/>
                  <a:ext cx="2299523" cy="2878759"/>
                  <a:chOff x="1454019" y="1416639"/>
                  <a:chExt cx="2299523" cy="2878759"/>
                </a:xfrm>
              </p:grpSpPr>
              <p:sp>
                <p:nvSpPr>
                  <p:cNvPr id="59" name="Parallelogram 58">
                    <a:extLst>
                      <a:ext uri="{FF2B5EF4-FFF2-40B4-BE49-F238E27FC236}">
                        <a16:creationId xmlns:a16="http://schemas.microsoft.com/office/drawing/2014/main" id="{20F1627A-1169-48D5-8721-7DFC88E19B38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481958" y="2388700"/>
                    <a:ext cx="2878759" cy="934637"/>
                  </a:xfrm>
                  <a:prstGeom prst="parallelogram">
                    <a:avLst>
                      <a:gd name="adj" fmla="val 96338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0" name="Parallelogram 59">
                    <a:extLst>
                      <a:ext uri="{FF2B5EF4-FFF2-40B4-BE49-F238E27FC236}">
                        <a16:creationId xmlns:a16="http://schemas.microsoft.com/office/drawing/2014/main" id="{89F8F80F-5D9F-469F-AE56-61C1FA6B1F68}"/>
                      </a:ext>
                    </a:extLst>
                  </p:cNvPr>
                  <p:cNvSpPr/>
                  <p:nvPr/>
                </p:nvSpPr>
                <p:spPr>
                  <a:xfrm>
                    <a:off x="1479931" y="3337429"/>
                    <a:ext cx="2266836" cy="934637"/>
                  </a:xfrm>
                  <a:prstGeom prst="parallelogram">
                    <a:avLst>
                      <a:gd name="adj" fmla="val 96338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3BA433CA-B17A-4DB0-8C82-A1CE4E45BBD1}"/>
                      </a:ext>
                    </a:extLst>
                  </p:cNvPr>
                  <p:cNvSpPr/>
                  <p:nvPr/>
                </p:nvSpPr>
                <p:spPr>
                  <a:xfrm>
                    <a:off x="2400734" y="1416639"/>
                    <a:ext cx="1352808" cy="1920792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897FF08-8680-4303-AFC6-4B3C864215CE}"/>
                    </a:ext>
                  </a:extLst>
                </p:cNvPr>
                <p:cNvGrpSpPr/>
                <p:nvPr/>
              </p:nvGrpSpPr>
              <p:grpSpPr>
                <a:xfrm>
                  <a:off x="8197410" y="1390878"/>
                  <a:ext cx="2292749" cy="2897326"/>
                  <a:chOff x="945638" y="3429000"/>
                  <a:chExt cx="2292749" cy="2897326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DECF624D-1FBE-4EE8-92C1-7E61C6C51BFE}"/>
                      </a:ext>
                    </a:extLst>
                  </p:cNvPr>
                  <p:cNvSpPr/>
                  <p:nvPr/>
                </p:nvSpPr>
                <p:spPr>
                  <a:xfrm>
                    <a:off x="1912427" y="3429000"/>
                    <a:ext cx="1325960" cy="1924050"/>
                  </a:xfrm>
                  <a:prstGeom prst="rect">
                    <a:avLst/>
                  </a:prstGeom>
                  <a:noFill/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264D13A-0860-4C03-8E8A-23107C82B99E}"/>
                      </a:ext>
                    </a:extLst>
                  </p:cNvPr>
                  <p:cNvSpPr/>
                  <p:nvPr/>
                </p:nvSpPr>
                <p:spPr>
                  <a:xfrm>
                    <a:off x="2234967" y="4300877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F91C4621-6864-4E5A-83EB-C9CAFD0BC3A6}"/>
                      </a:ext>
                    </a:extLst>
                  </p:cNvPr>
                  <p:cNvSpPr/>
                  <p:nvPr/>
                </p:nvSpPr>
                <p:spPr>
                  <a:xfrm>
                    <a:off x="2301867" y="5260101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773AEA0-C68D-4E85-85E6-04CE42AC5A4A}"/>
                      </a:ext>
                    </a:extLst>
                  </p:cNvPr>
                  <p:cNvSpPr/>
                  <p:nvPr/>
                </p:nvSpPr>
                <p:spPr>
                  <a:xfrm>
                    <a:off x="959472" y="4391025"/>
                    <a:ext cx="1316889" cy="1924050"/>
                  </a:xfrm>
                  <a:prstGeom prst="rect">
                    <a:avLst/>
                  </a:prstGeom>
                  <a:noFill/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94D9EC1F-79CD-4591-A569-8865500AD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60323" y="3429000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F3DBD9BC-F872-4CCE-92EC-EB5C046C71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76361" y="3429000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1250E1C1-DB2B-4E2A-AD42-31620F3CBE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76361" y="5364301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0A336563-86B7-4FE9-BF3A-5AA6BF775D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45638" y="5353049"/>
                    <a:ext cx="962025" cy="962025"/>
                  </a:xfrm>
                  <a:prstGeom prst="line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233D9725-A9BA-46E0-999A-2014C7C11A67}"/>
                      </a:ext>
                    </a:extLst>
                  </p:cNvPr>
                  <p:cNvSpPr/>
                  <p:nvPr/>
                </p:nvSpPr>
                <p:spPr>
                  <a:xfrm>
                    <a:off x="1297771" y="5444167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F34446B0-1E6A-499E-BB55-2BB40CBE45A4}"/>
                      </a:ext>
                    </a:extLst>
                  </p:cNvPr>
                  <p:cNvSpPr/>
                  <p:nvPr/>
                </p:nvSpPr>
                <p:spPr>
                  <a:xfrm>
                    <a:off x="1498254" y="4625269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04C3C8C6-3BC1-4C8D-AB3A-D379EF202E9F}"/>
                      </a:ext>
                    </a:extLst>
                  </p:cNvPr>
                  <p:cNvSpPr/>
                  <p:nvPr/>
                </p:nvSpPr>
                <p:spPr>
                  <a:xfrm>
                    <a:off x="1808894" y="5129212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E885B22F-1769-4E55-B874-333F0EEFA37C}"/>
                      </a:ext>
                    </a:extLst>
                  </p:cNvPr>
                  <p:cNvSpPr/>
                  <p:nvPr/>
                </p:nvSpPr>
                <p:spPr>
                  <a:xfrm>
                    <a:off x="1847108" y="3946747"/>
                    <a:ext cx="350271" cy="350271"/>
                  </a:xfrm>
                  <a:prstGeom prst="ellipse">
                    <a:avLst/>
                  </a:prstGeom>
                  <a:solidFill>
                    <a:srgbClr val="FF6DD9"/>
                  </a:solidFill>
                  <a:ln w="38100">
                    <a:solidFill>
                      <a:srgbClr val="7A005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0C53BB2-E353-41AD-B7FD-7547373427A9}"/>
                  </a:ext>
                </a:extLst>
              </p:cNvPr>
              <p:cNvGrpSpPr/>
              <p:nvPr/>
            </p:nvGrpSpPr>
            <p:grpSpPr>
              <a:xfrm>
                <a:off x="7150100" y="2823161"/>
                <a:ext cx="1949015" cy="2037922"/>
                <a:chOff x="7150100" y="2823161"/>
                <a:chExt cx="1949015" cy="2037922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19A6E39-5D50-4A44-9F50-7EA145B9F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2850" y="2823161"/>
                  <a:ext cx="1536265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21A1741-4A7F-40AD-9E47-C851A6FB39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0100" y="3429000"/>
                  <a:ext cx="1536265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3781EE27-AFAB-48FB-A6FC-5387D5E07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0100" y="4177183"/>
                  <a:ext cx="1536265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480F08A3-101B-4343-B927-30AEC8BCFA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50100" y="4861083"/>
                  <a:ext cx="1536265" cy="0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3EEB28-0257-4910-B17E-3B07070181A9}"/>
                </a:ext>
              </a:extLst>
            </p:cNvPr>
            <p:cNvSpPr txBox="1"/>
            <p:nvPr/>
          </p:nvSpPr>
          <p:spPr>
            <a:xfrm>
              <a:off x="5857200" y="2165745"/>
              <a:ext cx="1881616" cy="1062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0" dirty="0"/>
                <a:t>Moving Frame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50194E-C0CE-42A3-BF10-071F63BE99C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92360" y="5806800"/>
              <a:ext cx="7335360" cy="103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50194E-C0CE-42A3-BF10-071F63BE99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3000" y="5797440"/>
                <a:ext cx="7354080" cy="1058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41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5"/>
    </mc:Choice>
    <mc:Fallback xmlns="">
      <p:transition spd="slow" advTm="22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01D9D9-D21D-4035-96B5-6983922E42A9}"/>
              </a:ext>
            </a:extLst>
          </p:cNvPr>
          <p:cNvSpPr txBox="1"/>
          <p:nvPr/>
        </p:nvSpPr>
        <p:spPr>
          <a:xfrm>
            <a:off x="5986291" y="920022"/>
            <a:ext cx="40309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Poisson’s Equation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5E042-5834-4847-AD7E-E8FF6A465510}"/>
                  </a:ext>
                </a:extLst>
              </p:cNvPr>
              <p:cNvSpPr txBox="1"/>
              <p:nvPr/>
            </p:nvSpPr>
            <p:spPr>
              <a:xfrm>
                <a:off x="467140" y="784239"/>
                <a:ext cx="402542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54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5E042-5834-4847-AD7E-E8FF6A46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40" y="784239"/>
                <a:ext cx="4025423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B98339-C15F-42E9-B722-6F3F36593E05}"/>
                  </a:ext>
                </a:extLst>
              </p:cNvPr>
              <p:cNvSpPr txBox="1"/>
              <p:nvPr/>
            </p:nvSpPr>
            <p:spPr>
              <a:xfrm>
                <a:off x="288234" y="2214003"/>
                <a:ext cx="5434139" cy="990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5400" dirty="0"/>
                  <a:t> ???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B98339-C15F-42E9-B722-6F3F36593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34" y="2214003"/>
                <a:ext cx="5434139" cy="990207"/>
              </a:xfrm>
              <a:prstGeom prst="rect">
                <a:avLst/>
              </a:prstGeom>
              <a:blipFill>
                <a:blip r:embed="rId4"/>
                <a:stretch>
                  <a:fillRect t="-15951" r="-5830" b="-306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43AF0F-9C59-462B-A4EC-22BE79F82A25}"/>
              </a:ext>
            </a:extLst>
          </p:cNvPr>
          <p:cNvSpPr txBox="1"/>
          <p:nvPr/>
        </p:nvSpPr>
        <p:spPr>
          <a:xfrm>
            <a:off x="5986291" y="2214003"/>
            <a:ext cx="5897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Close! But not quite…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There are some problems…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D3CF0B-B92B-444F-BC68-92B1A5B9CA50}"/>
                  </a:ext>
                </a:extLst>
              </p:cNvPr>
              <p:cNvSpPr txBox="1"/>
              <p:nvPr/>
            </p:nvSpPr>
            <p:spPr>
              <a:xfrm>
                <a:off x="101048" y="-1546365"/>
                <a:ext cx="4797287" cy="1039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1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D3CF0B-B92B-444F-BC68-92B1A5B9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8" y="-1546365"/>
                <a:ext cx="4797287" cy="1039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62657C1-CBBF-4CC3-BB43-EDD42E14F6E6}"/>
              </a:ext>
            </a:extLst>
          </p:cNvPr>
          <p:cNvGrpSpPr/>
          <p:nvPr/>
        </p:nvGrpSpPr>
        <p:grpSpPr>
          <a:xfrm>
            <a:off x="288234" y="3204210"/>
            <a:ext cx="4030976" cy="1671752"/>
            <a:chOff x="288234" y="3204210"/>
            <a:chExt cx="4030976" cy="1671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1E553F-70E0-47FA-A726-42DF13DDA8AD}"/>
                    </a:ext>
                  </a:extLst>
                </p:cNvPr>
                <p:cNvSpPr txBox="1"/>
                <p:nvPr/>
              </p:nvSpPr>
              <p:spPr>
                <a:xfrm>
                  <a:off x="288234" y="3786048"/>
                  <a:ext cx="4030976" cy="10899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6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GB" sz="6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1E553F-70E0-47FA-A726-42DF13DDA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234" y="3786048"/>
                  <a:ext cx="4030976" cy="1089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669561-4647-49DA-85A5-E5696606C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200" y="3204210"/>
              <a:ext cx="161834" cy="58183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B77040-0E22-4038-A5BC-DF535C8A9EB9}"/>
              </a:ext>
            </a:extLst>
          </p:cNvPr>
          <p:cNvGrpSpPr/>
          <p:nvPr/>
        </p:nvGrpSpPr>
        <p:grpSpPr>
          <a:xfrm>
            <a:off x="4209143" y="3099034"/>
            <a:ext cx="5335200" cy="1781185"/>
            <a:chOff x="4209143" y="3099034"/>
            <a:chExt cx="5335200" cy="1781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252A64-63C2-46BB-BEDE-447698F9580F}"/>
                    </a:ext>
                  </a:extLst>
                </p:cNvPr>
                <p:cNvSpPr txBox="1"/>
                <p:nvPr/>
              </p:nvSpPr>
              <p:spPr>
                <a:xfrm>
                  <a:off x="5513367" y="3790305"/>
                  <a:ext cx="4030976" cy="10899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6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6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252A64-63C2-46BB-BEDE-447698F95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367" y="3790305"/>
                  <a:ext cx="4030976" cy="1089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16D0AD4-1DA9-4A1D-B52D-4E0562D292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9143" y="3099034"/>
              <a:ext cx="1304224" cy="68701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2097B65-46B2-4CCF-B12A-E95FF9664B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5720" y="1602000"/>
              <a:ext cx="3442680" cy="1038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2097B65-46B2-4CCF-B12A-E95FF9664B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360" y="1592640"/>
                <a:ext cx="3461400" cy="105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474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09"/>
    </mc:Choice>
    <mc:Fallback xmlns="">
      <p:transition spd="slow" advTm="22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EC4CDA-0DB9-457C-9692-1777EF8E65A2}"/>
                  </a:ext>
                </a:extLst>
              </p:cNvPr>
              <p:cNvSpPr txBox="1"/>
              <p:nvPr/>
            </p:nvSpPr>
            <p:spPr>
              <a:xfrm>
                <a:off x="549491" y="1935220"/>
                <a:ext cx="7784612" cy="14741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EC4CDA-0DB9-457C-9692-1777EF8E6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91" y="1935220"/>
                <a:ext cx="7784612" cy="1474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468EB58-A9A9-4DFF-B5C2-92ED1C8BFE75}"/>
              </a:ext>
            </a:extLst>
          </p:cNvPr>
          <p:cNvSpPr txBox="1"/>
          <p:nvPr/>
        </p:nvSpPr>
        <p:spPr>
          <a:xfrm>
            <a:off x="549491" y="443512"/>
            <a:ext cx="86791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Contracted Bianchi Identity</a:t>
            </a:r>
            <a:endParaRPr lang="en-CA" sz="6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AA2B3-C38A-43E3-8DA8-61FE1DF48E0C}"/>
              </a:ext>
            </a:extLst>
          </p:cNvPr>
          <p:cNvGrpSpPr/>
          <p:nvPr/>
        </p:nvGrpSpPr>
        <p:grpSpPr>
          <a:xfrm>
            <a:off x="1911528" y="3556978"/>
            <a:ext cx="4924276" cy="2165041"/>
            <a:chOff x="1911528" y="3556978"/>
            <a:chExt cx="4924276" cy="2165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2E9DFB0-37CF-4CA2-A8EE-40354C3B19AC}"/>
                    </a:ext>
                  </a:extLst>
                </p:cNvPr>
                <p:cNvSpPr txBox="1"/>
                <p:nvPr/>
              </p:nvSpPr>
              <p:spPr>
                <a:xfrm>
                  <a:off x="2508919" y="4277636"/>
                  <a:ext cx="1723446" cy="120032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7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2E9DFB0-37CF-4CA2-A8EE-40354C3B1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8919" y="4277636"/>
                  <a:ext cx="1723446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8CC5B7-BCC2-4045-95EC-C68A4AAD8450}"/>
                </a:ext>
              </a:extLst>
            </p:cNvPr>
            <p:cNvSpPr txBox="1"/>
            <p:nvPr/>
          </p:nvSpPr>
          <p:spPr>
            <a:xfrm>
              <a:off x="4363419" y="3967693"/>
              <a:ext cx="24723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/>
                <a:t>Einstein Tensor</a:t>
              </a:r>
              <a:endParaRPr lang="en-CA" sz="5400" dirty="0"/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0B871CD4-C8DE-4422-9530-D7DAE0E8D44F}"/>
                </a:ext>
              </a:extLst>
            </p:cNvPr>
            <p:cNvSpPr/>
            <p:nvPr/>
          </p:nvSpPr>
          <p:spPr>
            <a:xfrm rot="5400000">
              <a:off x="3854308" y="1614198"/>
              <a:ext cx="499208" cy="4384767"/>
            </a:xfrm>
            <a:prstGeom prst="rightBrace">
              <a:avLst>
                <a:gd name="adj1" fmla="val 8333"/>
                <a:gd name="adj2" fmla="val 6668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719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82"/>
    </mc:Choice>
    <mc:Fallback xmlns="">
      <p:transition spd="slow" advTm="13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EC4CDA-0DB9-457C-9692-1777EF8E65A2}"/>
                  </a:ext>
                </a:extLst>
              </p:cNvPr>
              <p:cNvSpPr txBox="1"/>
              <p:nvPr/>
            </p:nvSpPr>
            <p:spPr>
              <a:xfrm>
                <a:off x="1002337" y="1844304"/>
                <a:ext cx="5093663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8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EC4CDA-0DB9-457C-9692-1777EF8E6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37" y="1844304"/>
                <a:ext cx="5093663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468EB58-A9A9-4DFF-B5C2-92ED1C8BFE75}"/>
              </a:ext>
            </a:extLst>
          </p:cNvPr>
          <p:cNvSpPr txBox="1"/>
          <p:nvPr/>
        </p:nvSpPr>
        <p:spPr>
          <a:xfrm>
            <a:off x="366611" y="182255"/>
            <a:ext cx="7876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Metric Compatibility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56FC5-51E2-45BD-8314-FE278BA627FA}"/>
                  </a:ext>
                </a:extLst>
              </p:cNvPr>
              <p:cNvSpPr txBox="1"/>
              <p:nvPr/>
            </p:nvSpPr>
            <p:spPr>
              <a:xfrm>
                <a:off x="3856550" y="4625728"/>
                <a:ext cx="4478899" cy="2004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5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115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11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11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56FC5-51E2-45BD-8314-FE278BA62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550" y="4625728"/>
                <a:ext cx="4478899" cy="2004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F7CB0-911B-47C2-83F4-60743EEEDF1E}"/>
              </a:ext>
            </a:extLst>
          </p:cNvPr>
          <p:cNvGrpSpPr/>
          <p:nvPr/>
        </p:nvGrpSpPr>
        <p:grpSpPr>
          <a:xfrm>
            <a:off x="5904411" y="1551861"/>
            <a:ext cx="6209707" cy="3307522"/>
            <a:chOff x="5904411" y="1551861"/>
            <a:chExt cx="6209707" cy="33075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29185-CAE0-4FE4-B25F-3E467B3EA3FF}"/>
                </a:ext>
              </a:extLst>
            </p:cNvPr>
            <p:cNvSpPr txBox="1"/>
            <p:nvPr/>
          </p:nvSpPr>
          <p:spPr>
            <a:xfrm>
              <a:off x="7020455" y="1551861"/>
              <a:ext cx="509366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>
                  <a:solidFill>
                    <a:srgbClr val="FF6600"/>
                  </a:solidFill>
                </a:rPr>
                <a:t>Cosmological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4C39C2B-895E-4BBF-A304-6FE09950A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411" y="3167743"/>
              <a:ext cx="1384664" cy="1691640"/>
            </a:xfrm>
            <a:prstGeom prst="straightConnector1">
              <a:avLst/>
            </a:prstGeom>
            <a:ln w="1524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724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73"/>
    </mc:Choice>
    <mc:Fallback xmlns="">
      <p:transition spd="slow" advTm="16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9A98C-339B-4A7F-86B2-D14C1E36C864}"/>
                  </a:ext>
                </a:extLst>
              </p:cNvPr>
              <p:cNvSpPr txBox="1"/>
              <p:nvPr/>
            </p:nvSpPr>
            <p:spPr>
              <a:xfrm>
                <a:off x="-12922" y="884901"/>
                <a:ext cx="903256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GB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9A98C-339B-4A7F-86B2-D14C1E36C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22" y="884901"/>
                <a:ext cx="9032565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FCBE2-7DE1-4E0A-8914-3E43DCA16437}"/>
                  </a:ext>
                </a:extLst>
              </p:cNvPr>
              <p:cNvSpPr txBox="1"/>
              <p:nvPr/>
            </p:nvSpPr>
            <p:spPr>
              <a:xfrm>
                <a:off x="7725066" y="2003503"/>
                <a:ext cx="4372258" cy="1671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720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FFCBE2-7DE1-4E0A-8914-3E43DCA16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066" y="2003503"/>
                <a:ext cx="4372258" cy="1671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D8D00-2EB1-4233-94C2-D39DA782C2EA}"/>
                  </a:ext>
                </a:extLst>
              </p:cNvPr>
              <p:cNvSpPr txBox="1"/>
              <p:nvPr/>
            </p:nvSpPr>
            <p:spPr>
              <a:xfrm>
                <a:off x="2367934" y="4135409"/>
                <a:ext cx="62635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= 4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6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CD8D00-2EB1-4233-94C2-D39DA782C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934" y="4135409"/>
                <a:ext cx="626352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0945E75-BBA2-4ED1-9572-5829F684C6D1}"/>
              </a:ext>
            </a:extLst>
          </p:cNvPr>
          <p:cNvGrpSpPr/>
          <p:nvPr/>
        </p:nvGrpSpPr>
        <p:grpSpPr>
          <a:xfrm>
            <a:off x="94676" y="2123184"/>
            <a:ext cx="7379106" cy="2242338"/>
            <a:chOff x="661485" y="1444759"/>
            <a:chExt cx="7379106" cy="224233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83B1116-0886-44C9-8E6E-120E30B18341}"/>
                </a:ext>
              </a:extLst>
            </p:cNvPr>
            <p:cNvSpPr/>
            <p:nvPr/>
          </p:nvSpPr>
          <p:spPr>
            <a:xfrm>
              <a:off x="5648630" y="1444759"/>
              <a:ext cx="1327355" cy="2242338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8DAAF1-E0B2-4A06-AEF7-628AA4E50454}"/>
                </a:ext>
              </a:extLst>
            </p:cNvPr>
            <p:cNvSpPr txBox="1"/>
            <p:nvPr/>
          </p:nvSpPr>
          <p:spPr>
            <a:xfrm>
              <a:off x="661485" y="1810160"/>
              <a:ext cx="7379106" cy="10156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6000" dirty="0"/>
                <a:t>Take weak gravity limit</a:t>
              </a:r>
              <a:endParaRPr lang="en-CA" sz="6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51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5"/>
    </mc:Choice>
    <mc:Fallback xmlns="">
      <p:transition spd="slow" advTm="12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303495-C1D9-42BC-939E-9EC7C4912F86}"/>
              </a:ext>
            </a:extLst>
          </p:cNvPr>
          <p:cNvSpPr txBox="1"/>
          <p:nvPr/>
        </p:nvSpPr>
        <p:spPr>
          <a:xfrm>
            <a:off x="688364" y="2783555"/>
            <a:ext cx="728767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4400" dirty="0"/>
              <a:t>Gravitational Waves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4400" dirty="0"/>
              <a:t>Black Holes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4400" dirty="0"/>
              <a:t>Gravitational Time Dilation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4400" dirty="0"/>
              <a:t>Expansion of the Universe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4400" dirty="0"/>
              <a:t>more…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/>
              <p:nvPr/>
            </p:nvSpPr>
            <p:spPr>
              <a:xfrm>
                <a:off x="326571" y="1092419"/>
                <a:ext cx="11538857" cy="1540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48BFE-EA26-4EC8-8B50-373FF076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" y="1092419"/>
                <a:ext cx="11538857" cy="1540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508EC5-A3D8-4AEC-926F-3254EF75A67E}"/>
              </a:ext>
            </a:extLst>
          </p:cNvPr>
          <p:cNvSpPr txBox="1"/>
          <p:nvPr/>
        </p:nvSpPr>
        <p:spPr>
          <a:xfrm>
            <a:off x="408000" y="76756"/>
            <a:ext cx="756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Einstein Field Equations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01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4"/>
    </mc:Choice>
    <mc:Fallback xmlns="">
      <p:transition spd="slow" advTm="16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|3.2|1.1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3.6|6.8|3.8|5.6|10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4|9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7|1.9|2.6|3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7.7|8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0.5|0.5|0.5|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7.7|8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1.8|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|1.1|19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3|3|6.5|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4|1.6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9|10.1|1.1|5|1.1|7.6|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8|4.1|6.8|11.5|6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7|19.2|6|10.1|6.3|7|18.4|4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6.5|5.6|2.7|0.7|8.6|6.6|15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|0.5|17.2|13.1|28.3|30.3|4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7.4|5.1|2.5|0.9|3.3|18.3|13.8|4.8|22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|2.6|9.5|13.8|12.6|2.3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6.3|5.8|2.1|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8.1|5.6|12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5|4.6|7.6|5.9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1|4.7|7.9|4.3|3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|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1|9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0|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0|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.7|7.5|13.2|2.4|3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1|1.5|2.7|2.4|7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|4.6|7.7|0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0.7|0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.8|18.2|3|1.8|6.1|7.8|6.6|2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1|9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.9|23.4|13.7|15.4|15.1|5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.9|23.4|13.7|15.4|15.1|5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1.3|16.5|14.7|1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8|8.5|2.6|6|8.9|13.9|10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8|8.5|2.6|6|8.9|13.9|10.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|1.9|6.5|3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3|1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7.5|3.3|3.1|6.3|4.4|5.4|5.3|7.3|5|13.5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2.6|1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5|1.8|4.9|3.9|1.5|1|1|3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7.6|1.7|4.9|3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5|1.8|1.5|0.8|1|1.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8|1.7|7|5.7|4.1|0.9|5.7|10|11.2|2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9.6|2.1|6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.7|2.3|0.3|0.2|0.3|0.3|4.4|2|1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5|2.4|4.5|7.2|3.9|2.9|1.6|4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4|5.2|3.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2|1.7|0.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5|4.1|2.7|8|1.8|23.3|4.7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1|1.7|0.4|0.4|3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5|4.1|2.7|8|1.8|23.3|4.7|1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8|2.1|3.3|5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8|4.6|22.7|22.8|2.5|10|0.9|8.6|2.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0.6|0.5|0.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4.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5|6.2|19.9|1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8.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.8|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4|3|2.3|1.1|3.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|1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.3|1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.4|0.7|7|5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6|0.8|0.4|0.4|3.3|0.7|9.9|4.2|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|7|2.8|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9|4.1|8.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7|5.4|4.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9|6.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2|13.1|7.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2.9|2.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1|4.3|1.5|2.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7|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3|1.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.6|1.1|1.8|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33629</TotalTime>
  <Words>3956</Words>
  <Application>Microsoft Office PowerPoint</Application>
  <PresentationFormat>Widescreen</PresentationFormat>
  <Paragraphs>689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Office Theme</vt:lpstr>
      <vt:lpstr>PowerPoint Presentation</vt:lpstr>
      <vt:lpstr>Relativity 107: General Relativity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Review Definition of Covariant Derivative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Relativity 107: General Relativity</dc:title>
  <dc:creator>Chris D</dc:creator>
  <cp:lastModifiedBy>Chris D</cp:lastModifiedBy>
  <cp:revision>140</cp:revision>
  <dcterms:created xsi:type="dcterms:W3CDTF">2021-07-01T22:42:34Z</dcterms:created>
  <dcterms:modified xsi:type="dcterms:W3CDTF">2022-09-12T02:45:31Z</dcterms:modified>
</cp:coreProperties>
</file>